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64" r:id="rId6"/>
    <p:sldId id="265" r:id="rId8"/>
    <p:sldId id="301" r:id="rId9"/>
    <p:sldId id="300" r:id="rId10"/>
    <p:sldId id="272" r:id="rId11"/>
    <p:sldId id="302" r:id="rId12"/>
    <p:sldId id="259" r:id="rId13"/>
    <p:sldId id="294" r:id="rId14"/>
    <p:sldId id="295" r:id="rId15"/>
    <p:sldId id="296" r:id="rId16"/>
    <p:sldId id="297" r:id="rId17"/>
    <p:sldId id="298" r:id="rId18"/>
    <p:sldId id="299" r:id="rId19"/>
    <p:sldId id="268" r:id="rId20"/>
    <p:sldId id="270" r:id="rId21"/>
    <p:sldId id="271" r:id="rId22"/>
    <p:sldId id="273" r:id="rId23"/>
    <p:sldId id="260" r:id="rId24"/>
    <p:sldId id="274" r:id="rId25"/>
    <p:sldId id="303" r:id="rId26"/>
    <p:sldId id="276" r:id="rId27"/>
    <p:sldId id="261" r:id="rId28"/>
    <p:sldId id="277" r:id="rId29"/>
    <p:sldId id="278" r:id="rId30"/>
    <p:sldId id="304"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AE4"/>
    <a:srgbClr val="F4E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9" d="100"/>
          <a:sy n="139" d="100"/>
        </p:scale>
        <p:origin x="-834" y="-102"/>
      </p:cViewPr>
      <p:guideLst>
        <p:guide orient="horz" pos="1518"/>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1F81C2-FAB1-4618-B116-6B9186536C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647F7C-9778-4EF1-8115-9E1A807FE7B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647F7C-9778-4EF1-8115-9E1A807FE7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26EB0D8-D049-4A31-8F2D-814DBCEBC8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7D73C6-6C2F-48CB-8888-B8D11C5DB61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26EB0D8-D049-4A31-8F2D-814DBCEBC8C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77D73C6-6C2F-48CB-8888-B8D11C5DB6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3.png"/><Relationship Id="rId4" Type="http://schemas.microsoft.com/office/2007/relationships/hdphoto" Target="../media/image42.wdp"/><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image" Target="../media/image46.jpeg"/></Relationships>
</file>

<file path=ppt/slides/_rels/slide18.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6.wdp"/><Relationship Id="rId7" Type="http://schemas.openxmlformats.org/officeDocument/2006/relationships/image" Target="../media/image55.jpeg"/><Relationship Id="rId6" Type="http://schemas.microsoft.com/office/2007/relationships/hdphoto" Target="../media/image54.wdp"/><Relationship Id="rId5" Type="http://schemas.openxmlformats.org/officeDocument/2006/relationships/image" Target="../media/image53.jpeg"/><Relationship Id="rId4" Type="http://schemas.microsoft.com/office/2007/relationships/hdphoto" Target="../media/image52.wdp"/><Relationship Id="rId3" Type="http://schemas.openxmlformats.org/officeDocument/2006/relationships/image" Target="../media/image51.jpeg"/><Relationship Id="rId2" Type="http://schemas.microsoft.com/office/2007/relationships/hdphoto" Target="../media/image50.wdp"/><Relationship Id="rId10" Type="http://schemas.openxmlformats.org/officeDocument/2006/relationships/slideLayout" Target="../slideLayouts/slideLayout1.xml"/><Relationship Id="rId1" Type="http://schemas.openxmlformats.org/officeDocument/2006/relationships/image" Target="../media/image49.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microsoft.com/office/2007/relationships/hdphoto" Target="../media/image42.wdp"/><Relationship Id="rId2" Type="http://schemas.openxmlformats.org/officeDocument/2006/relationships/image" Target="../media/image41.jpe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3" Type="http://schemas.openxmlformats.org/officeDocument/2006/relationships/slideLayout" Target="../slideLayouts/slideLayout1.xml"/><Relationship Id="rId12" Type="http://schemas.openxmlformats.org/officeDocument/2006/relationships/image" Target="../media/image73.png"/><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8.jpeg"/><Relationship Id="rId2" Type="http://schemas.openxmlformats.org/officeDocument/2006/relationships/image" Target="../media/image16.png"/><Relationship Id="rId12" Type="http://schemas.openxmlformats.org/officeDocument/2006/relationships/slideLayout" Target="../slideLayouts/slideLayout1.xml"/><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jpeg"/><Relationship Id="rId6" Type="http://schemas.openxmlformats.org/officeDocument/2006/relationships/image" Target="../media/image6.png"/><Relationship Id="rId5" Type="http://schemas.microsoft.com/office/2007/relationships/hdphoto" Target="../media/image29.wdp"/><Relationship Id="rId4" Type="http://schemas.openxmlformats.org/officeDocument/2006/relationships/image" Target="../media/image28.jpeg"/><Relationship Id="rId3" Type="http://schemas.openxmlformats.org/officeDocument/2006/relationships/image" Target="../media/image27.jpeg"/><Relationship Id="rId2" Type="http://schemas.microsoft.com/office/2007/relationships/hdphoto" Target="../media/image26.wdp"/><Relationship Id="rId13" Type="http://schemas.openxmlformats.org/officeDocument/2006/relationships/slideLayout" Target="../slideLayouts/slideLayout1.xml"/><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jpeg"/><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084465" y="3993387"/>
            <a:ext cx="117790" cy="133898"/>
            <a:chOff x="860980" y="3583766"/>
            <a:chExt cx="100336" cy="114060"/>
          </a:xfrm>
          <a:solidFill>
            <a:schemeClr val="bg1">
              <a:lumMod val="65000"/>
            </a:schemeClr>
          </a:solidFill>
        </p:grpSpPr>
        <p:sp>
          <p:nvSpPr>
            <p:cNvPr id="11"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2"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13" name="Group 16"/>
          <p:cNvGrpSpPr/>
          <p:nvPr/>
        </p:nvGrpSpPr>
        <p:grpSpPr bwMode="auto">
          <a:xfrm>
            <a:off x="4842042" y="3987920"/>
            <a:ext cx="92272" cy="148308"/>
            <a:chOff x="4441" y="3144"/>
            <a:chExt cx="215" cy="345"/>
          </a:xfrm>
          <a:solidFill>
            <a:schemeClr val="bg1">
              <a:lumMod val="65000"/>
            </a:schemeClr>
          </a:solidFill>
        </p:grpSpPr>
        <p:sp>
          <p:nvSpPr>
            <p:cNvPr id="14"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15"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16" name="Text Box 19"/>
          <p:cNvSpPr txBox="1">
            <a:spLocks noChangeArrowheads="1"/>
          </p:cNvSpPr>
          <p:nvPr/>
        </p:nvSpPr>
        <p:spPr bwMode="auto">
          <a:xfrm>
            <a:off x="3268141" y="3939902"/>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指导老师</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：沈备军</a:t>
            </a:r>
            <a:endPar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7" name="Text Box 20"/>
          <p:cNvSpPr txBox="1">
            <a:spLocks noChangeArrowheads="1"/>
          </p:cNvSpPr>
          <p:nvPr/>
        </p:nvSpPr>
        <p:spPr bwMode="auto">
          <a:xfrm>
            <a:off x="5028828" y="3939902"/>
            <a:ext cx="106426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答辩人</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000" dirty="0" smtClean="0">
                <a:solidFill>
                  <a:schemeClr val="bg1">
                    <a:lumMod val="50000"/>
                  </a:schemeClr>
                </a:solidFill>
                <a:latin typeface="微软雅黑 Light" panose="020B0502040204020203" pitchFamily="34" charset="-122"/>
                <a:ea typeface="微软雅黑 Light" panose="020B0502040204020203" pitchFamily="34" charset="-122"/>
              </a:rPr>
              <a:t>12</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小组</a:t>
            </a:r>
            <a:endPar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 name="Picture 2" descr="D:\1稻壳模板\ppt\2016.4\小清新水彩花卉毕业答辩模板\小清新水彩花卉毕业答辩模板.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4522" y="0"/>
            <a:ext cx="7354956" cy="136969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715770" y="3076575"/>
            <a:ext cx="5904230" cy="368300"/>
            <a:chOff x="2551" y="4402"/>
            <a:chExt cx="9298" cy="580"/>
          </a:xfrm>
        </p:grpSpPr>
        <p:sp>
          <p:nvSpPr>
            <p:cNvPr id="8" name="矩形 7"/>
            <p:cNvSpPr/>
            <p:nvPr/>
          </p:nvSpPr>
          <p:spPr>
            <a:xfrm>
              <a:off x="2551" y="4504"/>
              <a:ext cx="9299" cy="434"/>
            </a:xfrm>
            <a:prstGeom prst="rect">
              <a:avLst/>
            </a:prstGeom>
            <a:ln w="6350">
              <a:solidFill>
                <a:schemeClr val="bg1">
                  <a:lumMod val="50000"/>
                </a:schemeClr>
              </a:solidFill>
            </a:ln>
          </p:spPr>
          <p:txBody>
            <a:bodyPr wrap="square">
              <a:spAutoFit/>
            </a:bodyPr>
            <a:lstStyle/>
            <a:p>
              <a:pPr algn="dist"/>
              <a:endParaRPr lang="en-US" altLang="zh-CN" sz="12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5147" y="4402"/>
              <a:ext cx="4606" cy="580"/>
            </a:xfrm>
            <a:prstGeom prst="rect">
              <a:avLst/>
            </a:prstGeom>
            <a:noFill/>
          </p:spPr>
          <p:txBody>
            <a:bodyPr wrap="square" rtlCol="0">
              <a:spAutoFit/>
            </a:bodyPr>
            <a:p>
              <a:r>
                <a:rPr lang="en-US" altLang="zh-CN">
                  <a:solidFill>
                    <a:schemeClr val="bg1">
                      <a:lumMod val="65000"/>
                    </a:schemeClr>
                  </a:solidFill>
                </a:rPr>
                <a:t>PHASE 3: FinalRelease </a:t>
              </a:r>
              <a:endParaRPr lang="en-US" altLang="zh-CN">
                <a:solidFill>
                  <a:schemeClr val="bg1">
                    <a:lumMod val="65000"/>
                  </a:schemeClr>
                </a:solidFill>
              </a:endParaRPr>
            </a:p>
          </p:txBody>
        </p:sp>
      </p:grpSp>
      <p:pic>
        <p:nvPicPr>
          <p:cNvPr id="4" name="图片 3"/>
          <p:cNvPicPr>
            <a:picLocks noChangeAspect="1"/>
          </p:cNvPicPr>
          <p:nvPr/>
        </p:nvPicPr>
        <p:blipFill>
          <a:blip r:embed="rId2"/>
          <a:stretch>
            <a:fillRect/>
          </a:stretch>
        </p:blipFill>
        <p:spPr>
          <a:xfrm>
            <a:off x="3909060" y="1559560"/>
            <a:ext cx="1327150" cy="132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2022190"/>
            <a:ext cx="2316480" cy="460375"/>
          </a:xfrm>
          <a:prstGeom prst="rect">
            <a:avLst/>
          </a:prstGeom>
          <a:noFill/>
        </p:spPr>
        <p:txBody>
          <a:bodyPr wrap="none" rtlCol="0">
            <a:spAutoFit/>
          </a:bodyPr>
          <a:lstStyle>
            <a:defPPr>
              <a:defRPr lang="zh-CN"/>
            </a:defPPr>
            <a:lvl1pPr>
              <a:defRPr sz="240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架构与关键技术</a:t>
            </a:r>
            <a:endParaRPr lang="zh-CN" altLang="en-US" dirty="0"/>
          </a:p>
        </p:txBody>
      </p:sp>
      <p:sp>
        <p:nvSpPr>
          <p:cNvPr id="4" name="TextBox 3"/>
          <p:cNvSpPr txBox="1"/>
          <p:nvPr/>
        </p:nvSpPr>
        <p:spPr>
          <a:xfrm>
            <a:off x="2669881" y="1851670"/>
            <a:ext cx="1694258" cy="1628954"/>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8800" dirty="0" smtClean="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8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075" name="Picture 3" descr="D:\1稻壳模板\ppt\2016.4\小清新水彩花卉毕业答辩模板\未标题-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07" y="462756"/>
            <a:ext cx="1236662" cy="4217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1稻壳模板\ppt\2016.4\小清新水彩花卉毕业答辩模板\未标题-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075" y="377031"/>
            <a:ext cx="1425575" cy="4389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0" y="2483855"/>
            <a:ext cx="1694180" cy="2030095"/>
          </a:xfrm>
          <a:prstGeom prst="rect">
            <a:avLst/>
          </a:prstGeom>
          <a:noFill/>
        </p:spPr>
        <p:txBody>
          <a:bodyPr wrap="none" rtlCol="0">
            <a:spAutoFit/>
          </a:bodyPr>
          <a:lstStyle/>
          <a:p>
            <a:pPr marL="171450" indent="-171450">
              <a:lnSpc>
                <a:spcPct val="150000"/>
              </a:lnSpc>
              <a:buClr>
                <a:schemeClr val="bg1">
                  <a:lumMod val="50000"/>
                </a:schemeClr>
              </a:buClr>
              <a:buFont typeface="Wingdings" panose="05000000000000000000" pitchFamily="2" charset="2"/>
              <a:buChar char="ü"/>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usecase</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逻辑</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部署</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架构</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数据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实现</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技术视图</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云函数</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验证</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白名单实现</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闹钟计时器</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权限获取</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15"/>
          <p:cNvSpPr txBox="1">
            <a:spLocks noChangeArrowheads="1"/>
          </p:cNvSpPr>
          <p:nvPr/>
        </p:nvSpPr>
        <p:spPr bwMode="auto">
          <a:xfrm>
            <a:off x="684164" y="1415176"/>
            <a:ext cx="320922" cy="58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smtClean="0">
                <a:solidFill>
                  <a:prstClr val="white"/>
                </a:solidFill>
                <a:latin typeface="Arial" panose="020B0604020202020204" pitchFamily="34" charset="0"/>
                <a:cs typeface="Arial" panose="020B0604020202020204" pitchFamily="34" charset="0"/>
              </a:rPr>
              <a:t>“</a:t>
            </a:r>
            <a:endParaRPr lang="zh-CN" altLang="zh-CN" sz="3200" dirty="0">
              <a:solidFill>
                <a:prstClr val="white"/>
              </a:solidFill>
              <a:latin typeface="Arial" panose="020B0604020202020204" pitchFamily="34" charset="0"/>
              <a:cs typeface="Arial" panose="020B0604020202020204" pitchFamily="34" charset="0"/>
            </a:endParaRPr>
          </a:p>
        </p:txBody>
      </p:sp>
      <p:pic>
        <p:nvPicPr>
          <p:cNvPr id="21"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5"/>
          <p:cNvSpPr txBox="1">
            <a:spLocks noChangeArrowheads="1"/>
          </p:cNvSpPr>
          <p:nvPr/>
        </p:nvSpPr>
        <p:spPr bwMode="auto">
          <a:xfrm>
            <a:off x="4182379" y="2385456"/>
            <a:ext cx="31813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en-US" altLang="zh-CN" sz="3200" dirty="0">
                <a:solidFill>
                  <a:prstClr val="white"/>
                </a:solidFill>
                <a:latin typeface="Arial" panose="020B0604020202020204" pitchFamily="34" charset="0"/>
                <a:cs typeface="Arial" panose="020B0604020202020204" pitchFamily="34" charset="0"/>
              </a:rPr>
              <a:t>”</a:t>
            </a:r>
            <a:endParaRPr lang="en-US" altLang="zh-CN" sz="3200" dirty="0">
              <a:solidFill>
                <a:prstClr val="white"/>
              </a:solidFill>
              <a:latin typeface="Arial" panose="020B0604020202020204" pitchFamily="34" charset="0"/>
              <a:cs typeface="Arial" panose="020B0604020202020204" pitchFamily="34" charset="0"/>
            </a:endParaRPr>
          </a:p>
        </p:txBody>
      </p:sp>
      <p:sp>
        <p:nvSpPr>
          <p:cNvPr id="8" name="Rectangle 39"/>
          <p:cNvSpPr>
            <a:spLocks noChangeArrowheads="1"/>
          </p:cNvSpPr>
          <p:nvPr/>
        </p:nvSpPr>
        <p:spPr bwMode="auto">
          <a:xfrm>
            <a:off x="683895" y="464820"/>
            <a:ext cx="27781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en-US" altLang="zh-CN" sz="1600" b="1" dirty="0" smtClean="0">
                <a:solidFill>
                  <a:schemeClr val="accent6">
                    <a:lumMod val="75000"/>
                  </a:schemeClr>
                </a:solidFill>
                <a:latin typeface="微软雅黑 Light" panose="020B0502040204020203" pitchFamily="34" charset="-122"/>
                <a:ea typeface="微软雅黑 Light" panose="020B0502040204020203" pitchFamily="34" charset="-122"/>
              </a:rPr>
              <a:t>usecase</a:t>
            </a:r>
            <a:endParaRPr lang="en-US" altLang="zh-CN" sz="1600" b="1" dirty="0" smtClean="0">
              <a:solidFill>
                <a:schemeClr val="accent6">
                  <a:lumMod val="75000"/>
                </a:schemeClr>
              </a:solidFill>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679450" y="1410335"/>
            <a:ext cx="3815715" cy="1553210"/>
            <a:chOff x="1070" y="2221"/>
            <a:chExt cx="6009" cy="2446"/>
          </a:xfrm>
        </p:grpSpPr>
        <p:sp>
          <p:nvSpPr>
            <p:cNvPr id="10" name="Text Box 15"/>
            <p:cNvSpPr txBox="1">
              <a:spLocks noChangeArrowheads="1"/>
            </p:cNvSpPr>
            <p:nvPr/>
          </p:nvSpPr>
          <p:spPr bwMode="auto">
            <a:xfrm>
              <a:off x="1070" y="2221"/>
              <a:ext cx="505"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en-US" altLang="zh-CN" sz="3200" dirty="0" smtClean="0">
                  <a:solidFill>
                    <a:prstClr val="white"/>
                  </a:solidFill>
                  <a:latin typeface="Arial" panose="020B0604020202020204" pitchFamily="34" charset="0"/>
                  <a:cs typeface="Arial" panose="020B0604020202020204" pitchFamily="34" charset="0"/>
                </a:rPr>
                <a:t>“</a:t>
              </a:r>
              <a:endParaRPr lang="zh-CN" altLang="zh-CN" sz="3200" dirty="0">
                <a:solidFill>
                  <a:prstClr val="white"/>
                </a:solidFill>
                <a:latin typeface="Arial" panose="020B0604020202020204" pitchFamily="34" charset="0"/>
                <a:cs typeface="Arial" panose="020B0604020202020204" pitchFamily="34" charset="0"/>
              </a:endParaRPr>
            </a:p>
          </p:txBody>
        </p:sp>
        <p:sp>
          <p:nvSpPr>
            <p:cNvPr id="11" name="Text Box 15"/>
            <p:cNvSpPr txBox="1">
              <a:spLocks noChangeArrowheads="1"/>
            </p:cNvSpPr>
            <p:nvPr/>
          </p:nvSpPr>
          <p:spPr bwMode="auto">
            <a:xfrm>
              <a:off x="6579" y="3749"/>
              <a:ext cx="501" cy="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r>
                <a:rPr lang="en-US" altLang="zh-CN" sz="3200" dirty="0">
                  <a:solidFill>
                    <a:prstClr val="white"/>
                  </a:solidFill>
                  <a:latin typeface="Arial" panose="020B0604020202020204" pitchFamily="34" charset="0"/>
                  <a:cs typeface="Arial" panose="020B0604020202020204" pitchFamily="34" charset="0"/>
                </a:rPr>
                <a:t>”</a:t>
              </a:r>
              <a:endParaRPr lang="en-US" altLang="zh-CN" sz="3200" dirty="0">
                <a:solidFill>
                  <a:prstClr val="white"/>
                </a:solidFill>
                <a:latin typeface="Arial" panose="020B0604020202020204" pitchFamily="34" charset="0"/>
                <a:cs typeface="Arial" panose="020B0604020202020204" pitchFamily="34" charset="0"/>
              </a:endParaRPr>
            </a:p>
          </p:txBody>
        </p:sp>
      </p:grpSp>
      <p:pic>
        <p:nvPicPr>
          <p:cNvPr id="4" name="图片 3"/>
          <p:cNvPicPr>
            <a:picLocks noChangeAspect="1"/>
          </p:cNvPicPr>
          <p:nvPr/>
        </p:nvPicPr>
        <p:blipFill>
          <a:blip r:embed="rId2"/>
          <a:stretch>
            <a:fillRect/>
          </a:stretch>
        </p:blipFill>
        <p:spPr>
          <a:xfrm>
            <a:off x="2397760" y="29845"/>
            <a:ext cx="4392930" cy="5133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611505" y="464820"/>
            <a:ext cx="7541260" cy="290830"/>
            <a:chOff x="963" y="732"/>
            <a:chExt cx="11876" cy="458"/>
          </a:xfrm>
        </p:grpSpPr>
        <p:sp>
          <p:nvSpPr>
            <p:cNvPr id="8" name="Rectangle 39"/>
            <p:cNvSpPr>
              <a:spLocks noChangeArrowheads="1"/>
            </p:cNvSpPr>
            <p:nvPr/>
          </p:nvSpPr>
          <p:spPr bwMode="auto">
            <a:xfrm>
              <a:off x="1077" y="732"/>
              <a:ext cx="437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zh-CN" altLang="en-US" sz="1600" b="1" dirty="0" smtClean="0">
                  <a:solidFill>
                    <a:schemeClr val="accent2"/>
                  </a:solidFill>
                  <a:latin typeface="微软雅黑 Light" panose="020B0502040204020203" pitchFamily="34" charset="-122"/>
                  <a:ea typeface="微软雅黑 Light" panose="020B0502040204020203" pitchFamily="34" charset="-122"/>
                </a:rPr>
                <a:t>逻辑</a:t>
              </a:r>
              <a:r>
                <a:rPr lang="zh-CN" altLang="en-US" sz="1600" b="1" dirty="0" smtClean="0">
                  <a:solidFill>
                    <a:schemeClr val="accent4"/>
                  </a:solidFill>
                  <a:latin typeface="微软雅黑 Light" panose="020B0502040204020203" pitchFamily="34" charset="-122"/>
                  <a:ea typeface="微软雅黑 Light" panose="020B0502040204020203" pitchFamily="34" charset="-122"/>
                </a:rPr>
                <a:t>架构</a:t>
              </a:r>
              <a:endParaRPr lang="zh-CN" altLang="en-US" sz="1600" b="1" dirty="0" smtClean="0">
                <a:solidFill>
                  <a:schemeClr val="accent4"/>
                </a:solidFill>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flipV="1">
              <a:off x="963" y="1185"/>
              <a:ext cx="11876" cy="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图片 2" descr="C:\Users\lenovo\AppData\Local\Temp\16042939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1188" y="991553"/>
            <a:ext cx="2563495" cy="3583305"/>
          </a:xfrm>
          <a:prstGeom prst="rect">
            <a:avLst/>
          </a:prstGeom>
          <a:noFill/>
          <a:ln>
            <a:noFill/>
          </a:ln>
        </p:spPr>
      </p:pic>
      <p:sp>
        <p:nvSpPr>
          <p:cNvPr id="17444" name="Rectangle 36"/>
          <p:cNvSpPr>
            <a:spLocks noChangeArrowheads="1"/>
          </p:cNvSpPr>
          <p:nvPr/>
        </p:nvSpPr>
        <p:spPr bwMode="auto">
          <a:xfrm>
            <a:off x="3359150" y="1509395"/>
            <a:ext cx="5060315"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nSpc>
                <a:spcPct val="120000"/>
              </a:lnSpc>
              <a:buFont typeface="Arial" panose="020B0604020202020204" pitchFamily="34" charset="0"/>
              <a:buNone/>
            </a:pPr>
            <a:r>
              <a:rPr lang="en-US" altLang="zh-CN" sz="1400" b="1" dirty="0">
                <a:solidFill>
                  <a:schemeClr val="accent1"/>
                </a:solidFill>
                <a:latin typeface="微软雅黑 Light" panose="020B0502040204020203" pitchFamily="34" charset="-122"/>
                <a:ea typeface="微软雅黑 Light" panose="020B0502040204020203" pitchFamily="34" charset="-122"/>
              </a:rPr>
              <a:t>      </a:t>
            </a:r>
            <a:r>
              <a:rPr lang="zh-CN" altLang="en-US" sz="1400" b="1" dirty="0">
                <a:solidFill>
                  <a:schemeClr val="accent1"/>
                </a:solidFill>
                <a:latin typeface="微软雅黑 Light" panose="020B0502040204020203" pitchFamily="34" charset="-122"/>
                <a:ea typeface="微软雅黑 Light" panose="020B0502040204020203" pitchFamily="34" charset="-122"/>
              </a:rPr>
              <a:t>逻辑视图由</a:t>
            </a:r>
            <a:r>
              <a:rPr lang="en-US" altLang="zh-CN" sz="1400" b="1" dirty="0">
                <a:solidFill>
                  <a:schemeClr val="accent1"/>
                </a:solidFill>
                <a:latin typeface="微软雅黑 Light" panose="020B0502040204020203" pitchFamily="34" charset="-122"/>
                <a:ea typeface="微软雅黑 Light" panose="020B0502040204020203" pitchFamily="34" charset="-122"/>
              </a:rPr>
              <a:t>3</a:t>
            </a:r>
            <a:r>
              <a:rPr lang="zh-CN" altLang="en-US" sz="1400" b="1" dirty="0">
                <a:solidFill>
                  <a:schemeClr val="accent1"/>
                </a:solidFill>
                <a:latin typeface="微软雅黑 Light" panose="020B0502040204020203" pitchFamily="34" charset="-122"/>
                <a:ea typeface="微软雅黑 Light" panose="020B0502040204020203" pitchFamily="34" charset="-122"/>
              </a:rPr>
              <a:t>部分构成，分别为</a:t>
            </a:r>
            <a:r>
              <a:rPr lang="en-US" altLang="zh-CN" sz="1400" b="1" dirty="0">
                <a:solidFill>
                  <a:schemeClr val="accent1"/>
                </a:solidFill>
                <a:latin typeface="微软雅黑 Light" panose="020B0502040204020203" pitchFamily="34" charset="-122"/>
                <a:ea typeface="微软雅黑 Light" panose="020B0502040204020203" pitchFamily="34" charset="-122"/>
              </a:rPr>
              <a:t>Application</a:t>
            </a:r>
            <a:r>
              <a:rPr lang="zh-CN" altLang="en-US" sz="1400" b="1" dirty="0">
                <a:solidFill>
                  <a:schemeClr val="accent1"/>
                </a:solidFill>
                <a:latin typeface="微软雅黑 Light" panose="020B0502040204020203" pitchFamily="34" charset="-122"/>
                <a:ea typeface="微软雅黑 Light" panose="020B0502040204020203" pitchFamily="34" charset="-122"/>
              </a:rPr>
              <a:t>层，</a:t>
            </a:r>
            <a:r>
              <a:rPr lang="en-US" altLang="zh-CN" sz="1400" b="1" dirty="0">
                <a:solidFill>
                  <a:schemeClr val="accent1"/>
                </a:solidFill>
                <a:latin typeface="微软雅黑 Light" panose="020B0502040204020203" pitchFamily="34" charset="-122"/>
                <a:ea typeface="微软雅黑 Light" panose="020B0502040204020203" pitchFamily="34" charset="-122"/>
              </a:rPr>
              <a:t>BusinessService</a:t>
            </a:r>
            <a:r>
              <a:rPr lang="zh-CN" altLang="en-US" sz="1400" b="1" dirty="0">
                <a:solidFill>
                  <a:schemeClr val="accent1"/>
                </a:solidFill>
                <a:latin typeface="微软雅黑 Light" panose="020B0502040204020203" pitchFamily="34" charset="-122"/>
                <a:ea typeface="微软雅黑 Light" panose="020B0502040204020203" pitchFamily="34" charset="-122"/>
              </a:rPr>
              <a:t>层和</a:t>
            </a:r>
            <a:r>
              <a:rPr lang="en-US" altLang="zh-CN" sz="1400" b="1" dirty="0">
                <a:solidFill>
                  <a:schemeClr val="accent1"/>
                </a:solidFill>
                <a:latin typeface="微软雅黑 Light" panose="020B0502040204020203" pitchFamily="34" charset="-122"/>
                <a:ea typeface="微软雅黑 Light" panose="020B0502040204020203" pitchFamily="34" charset="-122"/>
              </a:rPr>
              <a:t>MiddleWare</a:t>
            </a:r>
            <a:r>
              <a:rPr lang="zh-CN" altLang="en-US" sz="1400" b="1" dirty="0">
                <a:solidFill>
                  <a:schemeClr val="accent1"/>
                </a:solidFill>
                <a:latin typeface="微软雅黑 Light" panose="020B0502040204020203" pitchFamily="34" charset="-122"/>
                <a:ea typeface="微软雅黑 Light" panose="020B0502040204020203" pitchFamily="34" charset="-122"/>
              </a:rPr>
              <a:t>层</a:t>
            </a:r>
            <a:endParaRPr lang="zh-CN" altLang="en-US" sz="1400" b="1" dirty="0">
              <a:solidFill>
                <a:schemeClr val="accent1"/>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 Application</a:t>
            </a:r>
            <a:r>
              <a:rPr lang="zh-CN"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层</a:t>
            </a:r>
            <a:r>
              <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      这一层支持和用户的交互，包括本项目实现的所有业务逻辑：开启专注模式、设置闹钟、增加好友等。</a:t>
            </a:r>
            <a:endPar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endParaRPr>
          </a:p>
          <a:p>
            <a:pPr>
              <a:lnSpc>
                <a:spcPct val="120000"/>
              </a:lnSpc>
              <a:buFont typeface="Arial" panose="020B0604020202020204" pitchFamily="34" charset="0"/>
              <a:buNone/>
            </a:pPr>
            <a:endParaRPr lang="en-US"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endParaRPr>
          </a:p>
          <a:p>
            <a:pPr>
              <a:lnSpc>
                <a:spcPct val="120000"/>
              </a:lnSpc>
              <a:buFont typeface="Arial" panose="020B0604020202020204" pitchFamily="34" charset="0"/>
              <a:buNone/>
            </a:pPr>
            <a:r>
              <a:rPr lang="en-US"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2. Business service</a:t>
            </a:r>
            <a:r>
              <a:rPr lang="zh-CN"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层</a:t>
            </a:r>
            <a:r>
              <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      这一层包括了一些通用服务：邮件发送系统、软件发送系统。</a:t>
            </a:r>
            <a:endPar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endParaRPr>
          </a:p>
          <a:p>
            <a:pPr>
              <a:lnSpc>
                <a:spcPct val="120000"/>
              </a:lnSpc>
              <a:buFont typeface="Arial" panose="020B0604020202020204" pitchFamily="34" charset="0"/>
              <a:buNone/>
            </a:pPr>
            <a:r>
              <a:rPr lang="en-US"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 Middleware</a:t>
            </a:r>
            <a:r>
              <a:rPr lang="zh-CN" sz="1000" b="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层</a:t>
            </a:r>
            <a:r>
              <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      这一层支持和</a:t>
            </a:r>
            <a:r>
              <a:rPr lang="en-US"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DBMS(database manager system)</a:t>
            </a:r>
            <a:r>
              <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的连接</a:t>
            </a:r>
            <a:r>
              <a:rPr lang="en-US"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a:t>
            </a:r>
            <a:r>
              <a:rPr lang="zh-CN" sz="1000" b="1">
                <a:solidFill>
                  <a:schemeClr val="bg1">
                    <a:lumMod val="65000"/>
                  </a:schemeClr>
                </a:solidFill>
                <a:latin typeface="微软雅黑" panose="020B0503020204020204" charset="-122"/>
                <a:ea typeface="微软雅黑" panose="020B0503020204020204" charset="-122"/>
                <a:cs typeface="微软雅黑" panose="020B0503020204020204" charset="-122"/>
                <a:sym typeface="+mn-ea"/>
              </a:rPr>
              <a:t>包括增加、删除、修改、查询。</a:t>
            </a:r>
            <a:endParaRPr lang="zh-CN" altLang="en-US" sz="1000"/>
          </a:p>
          <a:p>
            <a:pPr>
              <a:lnSpc>
                <a:spcPct val="120000"/>
              </a:lnSpc>
              <a:buFont typeface="Arial" panose="020B0604020202020204" pitchFamily="34" charset="0"/>
              <a:buNone/>
            </a:pP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95720" y="2503805"/>
            <a:ext cx="449580" cy="450850"/>
            <a:chOff x="5438" y="2267"/>
            <a:chExt cx="3530" cy="3530"/>
          </a:xfrm>
        </p:grpSpPr>
        <p:sp>
          <p:nvSpPr>
            <p:cNvPr id="16406" name="Freeform 22"/>
            <p:cNvSpPr/>
            <p:nvPr/>
          </p:nvSpPr>
          <p:spPr bwMode="auto">
            <a:xfrm>
              <a:off x="7285" y="2267"/>
              <a:ext cx="1683" cy="2018"/>
            </a:xfrm>
            <a:custGeom>
              <a:avLst/>
              <a:gdLst>
                <a:gd name="T0" fmla="*/ 0 w 285"/>
                <a:gd name="T1" fmla="*/ 0 h 342"/>
                <a:gd name="T2" fmla="*/ 0 w 285"/>
                <a:gd name="T3" fmla="*/ 68 h 342"/>
                <a:gd name="T4" fmla="*/ 52 w 285"/>
                <a:gd name="T5" fmla="*/ 143 h 342"/>
                <a:gd name="T6" fmla="*/ 0 w 285"/>
                <a:gd name="T7" fmla="*/ 217 h 342"/>
                <a:gd name="T8" fmla="*/ 0 w 285"/>
                <a:gd name="T9" fmla="*/ 285 h 342"/>
                <a:gd name="T10" fmla="*/ 86 w 285"/>
                <a:gd name="T11" fmla="*/ 285 h 342"/>
                <a:gd name="T12" fmla="*/ 142 w 285"/>
                <a:gd name="T13" fmla="*/ 342 h 342"/>
                <a:gd name="T14" fmla="*/ 199 w 285"/>
                <a:gd name="T15" fmla="*/ 285 h 342"/>
                <a:gd name="T16" fmla="*/ 285 w 285"/>
                <a:gd name="T17" fmla="*/ 285 h 342"/>
                <a:gd name="T18" fmla="*/ 285 w 285"/>
                <a:gd name="T19" fmla="*/ 0 h 342"/>
                <a:gd name="T20" fmla="*/ 0 w 285"/>
                <a:gd name="T2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0" y="0"/>
                  </a:moveTo>
                  <a:cubicBezTo>
                    <a:pt x="0" y="68"/>
                    <a:pt x="0" y="68"/>
                    <a:pt x="0" y="68"/>
                  </a:cubicBezTo>
                  <a:cubicBezTo>
                    <a:pt x="30" y="79"/>
                    <a:pt x="52" y="108"/>
                    <a:pt x="52" y="143"/>
                  </a:cubicBezTo>
                  <a:cubicBezTo>
                    <a:pt x="52" y="177"/>
                    <a:pt x="30" y="206"/>
                    <a:pt x="0" y="217"/>
                  </a:cubicBezTo>
                  <a:cubicBezTo>
                    <a:pt x="0" y="285"/>
                    <a:pt x="0" y="285"/>
                    <a:pt x="0" y="285"/>
                  </a:cubicBezTo>
                  <a:cubicBezTo>
                    <a:pt x="86" y="285"/>
                    <a:pt x="86" y="285"/>
                    <a:pt x="86" y="285"/>
                  </a:cubicBezTo>
                  <a:cubicBezTo>
                    <a:pt x="86" y="316"/>
                    <a:pt x="111" y="342"/>
                    <a:pt x="142" y="342"/>
                  </a:cubicBezTo>
                  <a:cubicBezTo>
                    <a:pt x="173" y="342"/>
                    <a:pt x="199" y="316"/>
                    <a:pt x="199" y="285"/>
                  </a:cubicBezTo>
                  <a:cubicBezTo>
                    <a:pt x="285" y="285"/>
                    <a:pt x="285" y="285"/>
                    <a:pt x="285" y="285"/>
                  </a:cubicBezTo>
                  <a:cubicBezTo>
                    <a:pt x="285" y="0"/>
                    <a:pt x="285" y="0"/>
                    <a:pt x="285" y="0"/>
                  </a:cubicBezTo>
                  <a:lnTo>
                    <a:pt x="0" y="0"/>
                  </a:lnTo>
                  <a:close/>
                </a:path>
              </a:pathLst>
            </a:custGeom>
            <a:solidFill>
              <a:schemeClr val="accent2"/>
            </a:solidFill>
            <a:ln>
              <a:noFill/>
            </a:ln>
          </p:spPr>
          <p:txBody>
            <a:bodyPr/>
            <a:lstStyle/>
            <a:p>
              <a:endParaRPr lang="zh-CN" altLang="en-US">
                <a:solidFill>
                  <a:prstClr val="black"/>
                </a:solidFill>
              </a:endParaRPr>
            </a:p>
          </p:txBody>
        </p:sp>
        <p:sp>
          <p:nvSpPr>
            <p:cNvPr id="16407" name="Freeform 23"/>
            <p:cNvSpPr/>
            <p:nvPr/>
          </p:nvSpPr>
          <p:spPr bwMode="auto">
            <a:xfrm>
              <a:off x="6950" y="4115"/>
              <a:ext cx="2018" cy="1683"/>
            </a:xfrm>
            <a:custGeom>
              <a:avLst/>
              <a:gdLst>
                <a:gd name="T0" fmla="*/ 274 w 342"/>
                <a:gd name="T1" fmla="*/ 0 h 285"/>
                <a:gd name="T2" fmla="*/ 199 w 342"/>
                <a:gd name="T3" fmla="*/ 52 h 285"/>
                <a:gd name="T4" fmla="*/ 124 w 342"/>
                <a:gd name="T5" fmla="*/ 0 h 285"/>
                <a:gd name="T6" fmla="*/ 57 w 342"/>
                <a:gd name="T7" fmla="*/ 0 h 285"/>
                <a:gd name="T8" fmla="*/ 57 w 342"/>
                <a:gd name="T9" fmla="*/ 86 h 285"/>
                <a:gd name="T10" fmla="*/ 0 w 342"/>
                <a:gd name="T11" fmla="*/ 142 h 285"/>
                <a:gd name="T12" fmla="*/ 57 w 342"/>
                <a:gd name="T13" fmla="*/ 199 h 285"/>
                <a:gd name="T14" fmla="*/ 57 w 342"/>
                <a:gd name="T15" fmla="*/ 285 h 285"/>
                <a:gd name="T16" fmla="*/ 342 w 342"/>
                <a:gd name="T17" fmla="*/ 285 h 285"/>
                <a:gd name="T18" fmla="*/ 342 w 342"/>
                <a:gd name="T19" fmla="*/ 0 h 285"/>
                <a:gd name="T20" fmla="*/ 274 w 342"/>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285">
                  <a:moveTo>
                    <a:pt x="274" y="0"/>
                  </a:moveTo>
                  <a:cubicBezTo>
                    <a:pt x="263" y="30"/>
                    <a:pt x="234" y="52"/>
                    <a:pt x="199" y="52"/>
                  </a:cubicBezTo>
                  <a:cubicBezTo>
                    <a:pt x="165" y="52"/>
                    <a:pt x="136" y="30"/>
                    <a:pt x="124" y="0"/>
                  </a:cubicBezTo>
                  <a:cubicBezTo>
                    <a:pt x="57" y="0"/>
                    <a:pt x="57" y="0"/>
                    <a:pt x="57" y="0"/>
                  </a:cubicBezTo>
                  <a:cubicBezTo>
                    <a:pt x="57" y="86"/>
                    <a:pt x="57" y="86"/>
                    <a:pt x="57" y="86"/>
                  </a:cubicBezTo>
                  <a:cubicBezTo>
                    <a:pt x="25" y="86"/>
                    <a:pt x="0" y="111"/>
                    <a:pt x="0" y="142"/>
                  </a:cubicBezTo>
                  <a:cubicBezTo>
                    <a:pt x="0" y="173"/>
                    <a:pt x="25" y="199"/>
                    <a:pt x="57" y="199"/>
                  </a:cubicBezTo>
                  <a:cubicBezTo>
                    <a:pt x="57" y="285"/>
                    <a:pt x="57" y="285"/>
                    <a:pt x="57" y="285"/>
                  </a:cubicBezTo>
                  <a:cubicBezTo>
                    <a:pt x="342" y="285"/>
                    <a:pt x="342" y="285"/>
                    <a:pt x="342" y="285"/>
                  </a:cubicBezTo>
                  <a:cubicBezTo>
                    <a:pt x="342" y="0"/>
                    <a:pt x="342" y="0"/>
                    <a:pt x="342" y="0"/>
                  </a:cubicBezTo>
                  <a:lnTo>
                    <a:pt x="274" y="0"/>
                  </a:lnTo>
                  <a:close/>
                </a:path>
              </a:pathLst>
            </a:custGeom>
            <a:solidFill>
              <a:schemeClr val="accent3"/>
            </a:solidFill>
            <a:ln>
              <a:noFill/>
            </a:ln>
          </p:spPr>
          <p:txBody>
            <a:bodyPr/>
            <a:lstStyle/>
            <a:p>
              <a:endParaRPr lang="zh-CN" altLang="en-US">
                <a:solidFill>
                  <a:prstClr val="black"/>
                </a:solidFill>
              </a:endParaRPr>
            </a:p>
          </p:txBody>
        </p:sp>
        <p:sp>
          <p:nvSpPr>
            <p:cNvPr id="16408" name="Freeform 24"/>
            <p:cNvSpPr/>
            <p:nvPr/>
          </p:nvSpPr>
          <p:spPr bwMode="auto">
            <a:xfrm>
              <a:off x="5438" y="3777"/>
              <a:ext cx="1682" cy="2021"/>
            </a:xfrm>
            <a:custGeom>
              <a:avLst/>
              <a:gdLst>
                <a:gd name="T0" fmla="*/ 285 w 285"/>
                <a:gd name="T1" fmla="*/ 124 h 342"/>
                <a:gd name="T2" fmla="*/ 285 w 285"/>
                <a:gd name="T3" fmla="*/ 57 h 342"/>
                <a:gd name="T4" fmla="*/ 199 w 285"/>
                <a:gd name="T5" fmla="*/ 57 h 342"/>
                <a:gd name="T6" fmla="*/ 142 w 285"/>
                <a:gd name="T7" fmla="*/ 0 h 342"/>
                <a:gd name="T8" fmla="*/ 86 w 285"/>
                <a:gd name="T9" fmla="*/ 57 h 342"/>
                <a:gd name="T10" fmla="*/ 0 w 285"/>
                <a:gd name="T11" fmla="*/ 57 h 342"/>
                <a:gd name="T12" fmla="*/ 0 w 285"/>
                <a:gd name="T13" fmla="*/ 342 h 342"/>
                <a:gd name="T14" fmla="*/ 285 w 285"/>
                <a:gd name="T15" fmla="*/ 342 h 342"/>
                <a:gd name="T16" fmla="*/ 285 w 285"/>
                <a:gd name="T17" fmla="*/ 274 h 342"/>
                <a:gd name="T18" fmla="*/ 233 w 285"/>
                <a:gd name="T19" fmla="*/ 199 h 342"/>
                <a:gd name="T20" fmla="*/ 285 w 285"/>
                <a:gd name="T21"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285" y="124"/>
                  </a:moveTo>
                  <a:cubicBezTo>
                    <a:pt x="285" y="57"/>
                    <a:pt x="285" y="57"/>
                    <a:pt x="285" y="57"/>
                  </a:cubicBezTo>
                  <a:cubicBezTo>
                    <a:pt x="199" y="57"/>
                    <a:pt x="199" y="57"/>
                    <a:pt x="199" y="57"/>
                  </a:cubicBezTo>
                  <a:cubicBezTo>
                    <a:pt x="199" y="25"/>
                    <a:pt x="174" y="0"/>
                    <a:pt x="142" y="0"/>
                  </a:cubicBezTo>
                  <a:cubicBezTo>
                    <a:pt x="111" y="0"/>
                    <a:pt x="86" y="25"/>
                    <a:pt x="86" y="57"/>
                  </a:cubicBezTo>
                  <a:cubicBezTo>
                    <a:pt x="0" y="57"/>
                    <a:pt x="0" y="57"/>
                    <a:pt x="0" y="57"/>
                  </a:cubicBezTo>
                  <a:cubicBezTo>
                    <a:pt x="0" y="342"/>
                    <a:pt x="0" y="342"/>
                    <a:pt x="0" y="342"/>
                  </a:cubicBezTo>
                  <a:cubicBezTo>
                    <a:pt x="285" y="342"/>
                    <a:pt x="285" y="342"/>
                    <a:pt x="285" y="342"/>
                  </a:cubicBezTo>
                  <a:cubicBezTo>
                    <a:pt x="285" y="274"/>
                    <a:pt x="285" y="274"/>
                    <a:pt x="285" y="274"/>
                  </a:cubicBezTo>
                  <a:cubicBezTo>
                    <a:pt x="255" y="263"/>
                    <a:pt x="233" y="234"/>
                    <a:pt x="233" y="199"/>
                  </a:cubicBezTo>
                  <a:cubicBezTo>
                    <a:pt x="233" y="165"/>
                    <a:pt x="255" y="136"/>
                    <a:pt x="285" y="124"/>
                  </a:cubicBezTo>
                  <a:close/>
                </a:path>
              </a:pathLst>
            </a:custGeom>
            <a:solidFill>
              <a:schemeClr val="accent4"/>
            </a:solidFill>
            <a:ln>
              <a:noFill/>
            </a:ln>
          </p:spPr>
          <p:txBody>
            <a:bodyPr/>
            <a:lstStyle/>
            <a:p>
              <a:endParaRPr lang="zh-CN" altLang="en-US">
                <a:solidFill>
                  <a:prstClr val="black"/>
                </a:solidFill>
              </a:endParaRPr>
            </a:p>
          </p:txBody>
        </p:sp>
        <p:sp>
          <p:nvSpPr>
            <p:cNvPr id="16409" name="Freeform 25"/>
            <p:cNvSpPr/>
            <p:nvPr/>
          </p:nvSpPr>
          <p:spPr bwMode="auto">
            <a:xfrm>
              <a:off x="5438" y="2267"/>
              <a:ext cx="2012" cy="1683"/>
            </a:xfrm>
            <a:custGeom>
              <a:avLst/>
              <a:gdLst>
                <a:gd name="T0" fmla="*/ 217 w 341"/>
                <a:gd name="T1" fmla="*/ 285 h 285"/>
                <a:gd name="T2" fmla="*/ 285 w 341"/>
                <a:gd name="T3" fmla="*/ 285 h 285"/>
                <a:gd name="T4" fmla="*/ 285 w 341"/>
                <a:gd name="T5" fmla="*/ 199 h 285"/>
                <a:gd name="T6" fmla="*/ 341 w 341"/>
                <a:gd name="T7" fmla="*/ 143 h 285"/>
                <a:gd name="T8" fmla="*/ 285 w 341"/>
                <a:gd name="T9" fmla="*/ 86 h 285"/>
                <a:gd name="T10" fmla="*/ 285 w 341"/>
                <a:gd name="T11" fmla="*/ 0 h 285"/>
                <a:gd name="T12" fmla="*/ 0 w 341"/>
                <a:gd name="T13" fmla="*/ 0 h 285"/>
                <a:gd name="T14" fmla="*/ 0 w 341"/>
                <a:gd name="T15" fmla="*/ 285 h 285"/>
                <a:gd name="T16" fmla="*/ 68 w 341"/>
                <a:gd name="T17" fmla="*/ 285 h 285"/>
                <a:gd name="T18" fmla="*/ 142 w 341"/>
                <a:gd name="T19" fmla="*/ 233 h 285"/>
                <a:gd name="T20" fmla="*/ 217 w 341"/>
                <a:gd name="T2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85">
                  <a:moveTo>
                    <a:pt x="217" y="285"/>
                  </a:moveTo>
                  <a:cubicBezTo>
                    <a:pt x="285" y="285"/>
                    <a:pt x="285" y="285"/>
                    <a:pt x="285" y="285"/>
                  </a:cubicBezTo>
                  <a:cubicBezTo>
                    <a:pt x="285" y="199"/>
                    <a:pt x="285" y="199"/>
                    <a:pt x="285" y="199"/>
                  </a:cubicBezTo>
                  <a:cubicBezTo>
                    <a:pt x="316" y="199"/>
                    <a:pt x="341" y="174"/>
                    <a:pt x="341" y="143"/>
                  </a:cubicBezTo>
                  <a:cubicBezTo>
                    <a:pt x="341" y="111"/>
                    <a:pt x="316" y="86"/>
                    <a:pt x="285" y="86"/>
                  </a:cubicBezTo>
                  <a:cubicBezTo>
                    <a:pt x="285" y="0"/>
                    <a:pt x="285" y="0"/>
                    <a:pt x="285" y="0"/>
                  </a:cubicBezTo>
                  <a:cubicBezTo>
                    <a:pt x="0" y="0"/>
                    <a:pt x="0" y="0"/>
                    <a:pt x="0" y="0"/>
                  </a:cubicBezTo>
                  <a:cubicBezTo>
                    <a:pt x="0" y="285"/>
                    <a:pt x="0" y="285"/>
                    <a:pt x="0" y="285"/>
                  </a:cubicBezTo>
                  <a:cubicBezTo>
                    <a:pt x="68" y="285"/>
                    <a:pt x="68" y="285"/>
                    <a:pt x="68" y="285"/>
                  </a:cubicBezTo>
                  <a:cubicBezTo>
                    <a:pt x="79" y="255"/>
                    <a:pt x="108" y="233"/>
                    <a:pt x="142" y="233"/>
                  </a:cubicBezTo>
                  <a:cubicBezTo>
                    <a:pt x="177" y="233"/>
                    <a:pt x="206" y="255"/>
                    <a:pt x="217" y="285"/>
                  </a:cubicBezTo>
                  <a:close/>
                </a:path>
              </a:pathLst>
            </a:custGeom>
            <a:solidFill>
              <a:schemeClr val="accent1"/>
            </a:solidFill>
            <a:ln>
              <a:noFill/>
            </a:ln>
          </p:spPr>
          <p:txBody>
            <a:bodyPr/>
            <a:lstStyle/>
            <a:p>
              <a:endParaRPr lang="zh-CN" altLang="en-US">
                <a:solidFill>
                  <a:prstClr val="black"/>
                </a:solidFill>
              </a:endParaRPr>
            </a:p>
          </p:txBody>
        </p:sp>
      </p:grpSp>
      <p:pic>
        <p:nvPicPr>
          <p:cNvPr id="28"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611505" y="464820"/>
            <a:ext cx="7541260" cy="290830"/>
            <a:chOff x="963" y="732"/>
            <a:chExt cx="11876" cy="458"/>
          </a:xfrm>
        </p:grpSpPr>
        <p:sp>
          <p:nvSpPr>
            <p:cNvPr id="13" name="Rectangle 39"/>
            <p:cNvSpPr>
              <a:spLocks noChangeArrowheads="1"/>
            </p:cNvSpPr>
            <p:nvPr/>
          </p:nvSpPr>
          <p:spPr bwMode="auto">
            <a:xfrm>
              <a:off x="1077" y="732"/>
              <a:ext cx="437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zh-CN" altLang="en-US" sz="1600" b="1" dirty="0" smtClean="0">
                  <a:solidFill>
                    <a:schemeClr val="accent2"/>
                  </a:solidFill>
                  <a:latin typeface="微软雅黑 Light" panose="020B0502040204020203" pitchFamily="34" charset="-122"/>
                  <a:ea typeface="微软雅黑 Light" panose="020B0502040204020203" pitchFamily="34" charset="-122"/>
                </a:rPr>
                <a:t>部署</a:t>
              </a:r>
              <a:r>
                <a:rPr lang="zh-CN" altLang="en-US" sz="1600" b="1" dirty="0" smtClean="0">
                  <a:solidFill>
                    <a:schemeClr val="accent3"/>
                  </a:solidFill>
                  <a:latin typeface="微软雅黑 Light" panose="020B0502040204020203" pitchFamily="34" charset="-122"/>
                  <a:ea typeface="微软雅黑 Light" panose="020B0502040204020203" pitchFamily="34" charset="-122"/>
                </a:rPr>
                <a:t>架构</a:t>
              </a:r>
              <a:endParaRPr lang="zh-CN" altLang="en-US" sz="1600" b="1" dirty="0" smtClean="0">
                <a:solidFill>
                  <a:schemeClr val="accent3"/>
                </a:solidFill>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963" y="1185"/>
              <a:ext cx="11876" cy="5"/>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6890385" y="2950845"/>
            <a:ext cx="1677670" cy="1014730"/>
          </a:xfrm>
          <a:prstGeom prst="rect">
            <a:avLst/>
          </a:prstGeom>
          <a:noFill/>
        </p:spPr>
        <p:txBody>
          <a:bodyPr wrap="square" rtlCol="0" anchor="t">
            <a:spAutoFit/>
          </a:bodyPr>
          <a:p>
            <a:r>
              <a:rPr lang="zh-CN" altLang="en-US" sz="1200" b="1">
                <a:solidFill>
                  <a:schemeClr val="accent1">
                    <a:lumMod val="75000"/>
                  </a:schemeClr>
                </a:solidFill>
                <a:sym typeface="+mn-ea"/>
              </a:rPr>
              <a:t>4.Email service</a:t>
            </a:r>
            <a:endParaRPr lang="zh-CN" altLang="en-US" sz="1200" b="1">
              <a:solidFill>
                <a:schemeClr val="accent1">
                  <a:lumMod val="75000"/>
                </a:schemeClr>
              </a:solidFill>
            </a:endParaRPr>
          </a:p>
          <a:p>
            <a:r>
              <a:rPr lang="zh-CN" altLang="en-US" sz="1200" b="1">
                <a:solidFill>
                  <a:schemeClr val="accent1">
                    <a:lumMod val="75000"/>
                  </a:schemeClr>
                </a:solidFill>
                <a:sym typeface="+mn-ea"/>
              </a:rPr>
              <a:t>这是邮件发送服务，用户填写邮箱时需要验证邮箱，可用于找回密码。</a:t>
            </a:r>
            <a:endParaRPr lang="zh-CN" altLang="en-US" sz="1200" b="1">
              <a:solidFill>
                <a:schemeClr val="accent1">
                  <a:lumMod val="75000"/>
                </a:schemeClr>
              </a:solidFill>
              <a:sym typeface="+mn-ea"/>
            </a:endParaRPr>
          </a:p>
        </p:txBody>
      </p:sp>
      <p:sp>
        <p:nvSpPr>
          <p:cNvPr id="5" name="文本框 4"/>
          <p:cNvSpPr txBox="1"/>
          <p:nvPr/>
        </p:nvSpPr>
        <p:spPr>
          <a:xfrm>
            <a:off x="4888230" y="1673860"/>
            <a:ext cx="1426845" cy="829945"/>
          </a:xfrm>
          <a:prstGeom prst="rect">
            <a:avLst/>
          </a:prstGeom>
          <a:noFill/>
        </p:spPr>
        <p:txBody>
          <a:bodyPr wrap="square" rtlCol="0" anchor="t">
            <a:spAutoFit/>
          </a:bodyPr>
          <a:p>
            <a:r>
              <a:rPr lang="zh-CN" altLang="en-US" sz="1200" b="1">
                <a:solidFill>
                  <a:schemeClr val="accent3">
                    <a:lumMod val="75000"/>
                  </a:schemeClr>
                </a:solidFill>
                <a:sym typeface="+mn-ea"/>
              </a:rPr>
              <a:t>1.Client</a:t>
            </a:r>
            <a:endParaRPr lang="zh-CN" altLang="en-US" sz="1200" b="1">
              <a:solidFill>
                <a:schemeClr val="accent3">
                  <a:lumMod val="75000"/>
                </a:schemeClr>
              </a:solidFill>
            </a:endParaRPr>
          </a:p>
          <a:p>
            <a:r>
              <a:rPr lang="zh-CN" altLang="en-US" sz="1200" b="1">
                <a:solidFill>
                  <a:schemeClr val="accent3">
                    <a:lumMod val="75000"/>
                  </a:schemeClr>
                </a:solidFill>
                <a:sym typeface="+mn-ea"/>
              </a:rPr>
              <a:t>用户在自己的设备（手机）上操作，与服务器交换数据。</a:t>
            </a:r>
            <a:endParaRPr lang="zh-CN" altLang="en-US" sz="1200" b="1">
              <a:solidFill>
                <a:schemeClr val="accent3">
                  <a:lumMod val="75000"/>
                </a:schemeClr>
              </a:solidFill>
              <a:sym typeface="+mn-ea"/>
            </a:endParaRPr>
          </a:p>
        </p:txBody>
      </p:sp>
      <p:sp>
        <p:nvSpPr>
          <p:cNvPr id="6" name="文本框 5"/>
          <p:cNvSpPr txBox="1"/>
          <p:nvPr/>
        </p:nvSpPr>
        <p:spPr>
          <a:xfrm>
            <a:off x="6890385" y="1673860"/>
            <a:ext cx="1588770" cy="829945"/>
          </a:xfrm>
          <a:prstGeom prst="rect">
            <a:avLst/>
          </a:prstGeom>
          <a:noFill/>
        </p:spPr>
        <p:txBody>
          <a:bodyPr wrap="square" rtlCol="0" anchor="t">
            <a:spAutoFit/>
          </a:bodyPr>
          <a:p>
            <a:r>
              <a:rPr lang="zh-CN" altLang="en-US" sz="1200" b="1">
                <a:solidFill>
                  <a:schemeClr val="accent4">
                    <a:lumMod val="75000"/>
                  </a:schemeClr>
                </a:solidFill>
                <a:sym typeface="+mn-ea"/>
              </a:rPr>
              <a:t>2.Server</a:t>
            </a:r>
            <a:endParaRPr lang="zh-CN" altLang="en-US" sz="1200" b="1">
              <a:solidFill>
                <a:schemeClr val="accent4">
                  <a:lumMod val="75000"/>
                </a:schemeClr>
              </a:solidFill>
              <a:sym typeface="+mn-ea"/>
            </a:endParaRPr>
          </a:p>
          <a:p>
            <a:r>
              <a:rPr lang="zh-CN" altLang="en-US" sz="1200" b="1">
                <a:solidFill>
                  <a:schemeClr val="accent4">
                    <a:lumMod val="75000"/>
                  </a:schemeClr>
                </a:solidFill>
                <a:sym typeface="+mn-ea"/>
              </a:rPr>
              <a:t>服务器系统为linux系统，用户设备通过网络与服务器连接。</a:t>
            </a:r>
            <a:endParaRPr lang="zh-CN" altLang="en-US" sz="1200" b="1">
              <a:solidFill>
                <a:schemeClr val="accent4">
                  <a:lumMod val="75000"/>
                </a:schemeClr>
              </a:solidFill>
              <a:sym typeface="+mn-ea"/>
            </a:endParaRPr>
          </a:p>
        </p:txBody>
      </p:sp>
      <p:sp>
        <p:nvSpPr>
          <p:cNvPr id="7" name="文本框 6"/>
          <p:cNvSpPr txBox="1"/>
          <p:nvPr/>
        </p:nvSpPr>
        <p:spPr>
          <a:xfrm>
            <a:off x="4691380" y="3084830"/>
            <a:ext cx="1812925" cy="829945"/>
          </a:xfrm>
          <a:prstGeom prst="rect">
            <a:avLst/>
          </a:prstGeom>
          <a:noFill/>
        </p:spPr>
        <p:txBody>
          <a:bodyPr wrap="square" rtlCol="0" anchor="t">
            <a:spAutoFit/>
          </a:bodyPr>
          <a:p>
            <a:r>
              <a:rPr lang="zh-CN" altLang="en-US" sz="1200" b="1">
                <a:solidFill>
                  <a:schemeClr val="accent2"/>
                </a:solidFill>
                <a:sym typeface="+mn-ea"/>
              </a:rPr>
              <a:t>3.</a:t>
            </a:r>
            <a:r>
              <a:rPr lang="en-US" altLang="zh-CN" sz="1200" b="1">
                <a:solidFill>
                  <a:schemeClr val="accent2"/>
                </a:solidFill>
                <a:sym typeface="+mn-ea"/>
              </a:rPr>
              <a:t>Uniapp</a:t>
            </a:r>
            <a:r>
              <a:rPr lang="zh-CN" altLang="en-US" sz="1200" b="1">
                <a:solidFill>
                  <a:schemeClr val="accent2"/>
                </a:solidFill>
                <a:sym typeface="+mn-ea"/>
              </a:rPr>
              <a:t>一键验证服务</a:t>
            </a:r>
            <a:endParaRPr lang="zh-CN" altLang="en-US" sz="1200" b="1">
              <a:solidFill>
                <a:schemeClr val="accent2"/>
              </a:solidFill>
              <a:sym typeface="+mn-ea"/>
            </a:endParaRPr>
          </a:p>
          <a:p>
            <a:r>
              <a:rPr lang="zh-CN" altLang="en-US" sz="1200" b="1">
                <a:solidFill>
                  <a:schemeClr val="accent2"/>
                </a:solidFill>
                <a:sym typeface="+mn-ea"/>
              </a:rPr>
              <a:t>这是</a:t>
            </a:r>
            <a:r>
              <a:rPr lang="en-US" altLang="zh-CN" sz="1200" b="1">
                <a:solidFill>
                  <a:schemeClr val="accent2"/>
                </a:solidFill>
                <a:sym typeface="+mn-ea"/>
              </a:rPr>
              <a:t>uniapp</a:t>
            </a:r>
            <a:r>
              <a:rPr lang="zh-CN" altLang="en-US" sz="1200" b="1">
                <a:solidFill>
                  <a:schemeClr val="accent2"/>
                </a:solidFill>
                <a:sym typeface="+mn-ea"/>
              </a:rPr>
              <a:t>提供的验证</a:t>
            </a:r>
            <a:r>
              <a:rPr lang="zh-CN" altLang="en-US" sz="1200" b="1">
                <a:solidFill>
                  <a:schemeClr val="accent2"/>
                </a:solidFill>
                <a:sym typeface="+mn-ea"/>
              </a:rPr>
              <a:t>服务，用户登录和注册的时候会用到这个服务。</a:t>
            </a:r>
            <a:endParaRPr lang="zh-CN" altLang="en-US" sz="1200" b="1">
              <a:solidFill>
                <a:schemeClr val="accent2"/>
              </a:solidFill>
              <a:sym typeface="+mn-ea"/>
            </a:endParaRPr>
          </a:p>
        </p:txBody>
      </p:sp>
      <p:pic>
        <p:nvPicPr>
          <p:cNvPr id="10" name="图片 9"/>
          <p:cNvPicPr>
            <a:picLocks noChangeAspect="1"/>
          </p:cNvPicPr>
          <p:nvPr/>
        </p:nvPicPr>
        <p:blipFill>
          <a:blip r:embed="rId2"/>
          <a:stretch>
            <a:fillRect/>
          </a:stretch>
        </p:blipFill>
        <p:spPr>
          <a:xfrm>
            <a:off x="106045" y="1174750"/>
            <a:ext cx="4636770" cy="3606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9" name="Freeform 25"/>
          <p:cNvSpPr/>
          <p:nvPr/>
        </p:nvSpPr>
        <p:spPr bwMode="auto">
          <a:xfrm>
            <a:off x="5016501" y="2041878"/>
            <a:ext cx="1033463" cy="158481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4" name="Freeform 30"/>
          <p:cNvSpPr/>
          <p:nvPr/>
        </p:nvSpPr>
        <p:spPr bwMode="auto">
          <a:xfrm>
            <a:off x="4831080" y="1138555"/>
            <a:ext cx="676275" cy="2451735"/>
          </a:xfrm>
          <a:custGeom>
            <a:avLst/>
            <a:gdLst>
              <a:gd name="connsiteX0" fmla="*/ 2481 w 2481"/>
              <a:gd name="connsiteY0" fmla="*/ 1 h 3861"/>
              <a:gd name="connsiteX1" fmla="*/ 0 w 2481"/>
              <a:gd name="connsiteY1" fmla="*/ 0 h 3861"/>
              <a:gd name="connsiteX2" fmla="*/ 0 w 2481"/>
              <a:gd name="connsiteY2" fmla="*/ 3861 h 3861"/>
            </a:gdLst>
            <a:ahLst/>
            <a:cxnLst>
              <a:cxn ang="0">
                <a:pos x="connsiteX0" y="connsiteY0"/>
              </a:cxn>
              <a:cxn ang="0">
                <a:pos x="connsiteX1" y="connsiteY1"/>
              </a:cxn>
              <a:cxn ang="0">
                <a:pos x="connsiteX2" y="connsiteY2"/>
              </a:cxn>
            </a:cxnLst>
            <a:rect l="0" t="0" r="r" b="b"/>
            <a:pathLst>
              <a:path w="2481" h="3861">
                <a:moveTo>
                  <a:pt x="2481" y="1"/>
                </a:moveTo>
                <a:lnTo>
                  <a:pt x="0" y="0"/>
                </a:lnTo>
                <a:lnTo>
                  <a:pt x="0" y="3861"/>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6" name="Freeform 32"/>
          <p:cNvSpPr/>
          <p:nvPr/>
        </p:nvSpPr>
        <p:spPr bwMode="auto">
          <a:xfrm>
            <a:off x="1946275" y="2364740"/>
            <a:ext cx="638175" cy="766445"/>
          </a:xfrm>
          <a:custGeom>
            <a:avLst/>
            <a:gdLst>
              <a:gd name="connsiteX0" fmla="*/ 3 w 1005"/>
              <a:gd name="connsiteY0" fmla="*/ 0 h 1207"/>
              <a:gd name="connsiteX1" fmla="*/ 0 w 1005"/>
              <a:gd name="connsiteY1" fmla="*/ 1195 h 1207"/>
              <a:gd name="connsiteX2" fmla="*/ 1005 w 1005"/>
              <a:gd name="connsiteY2" fmla="*/ 1207 h 1207"/>
            </a:gdLst>
            <a:ahLst/>
            <a:cxnLst>
              <a:cxn ang="0">
                <a:pos x="connsiteX0" y="connsiteY0"/>
              </a:cxn>
              <a:cxn ang="0">
                <a:pos x="connsiteX1" y="connsiteY1"/>
              </a:cxn>
              <a:cxn ang="0">
                <a:pos x="connsiteX2" y="connsiteY2"/>
              </a:cxn>
            </a:cxnLst>
            <a:rect l="0" t="0" r="r" b="b"/>
            <a:pathLst>
              <a:path w="1005" h="1207">
                <a:moveTo>
                  <a:pt x="3" y="0"/>
                </a:moveTo>
                <a:lnTo>
                  <a:pt x="0" y="1195"/>
                </a:lnTo>
                <a:lnTo>
                  <a:pt x="1005" y="1207"/>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9" name="Freeform 35"/>
          <p:cNvSpPr>
            <a:spLocks noEditPoints="1"/>
          </p:cNvSpPr>
          <p:nvPr/>
        </p:nvSpPr>
        <p:spPr bwMode="auto">
          <a:xfrm>
            <a:off x="6273801" y="1608509"/>
            <a:ext cx="220663" cy="281075"/>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900" name="Freeform 36"/>
          <p:cNvSpPr>
            <a:spLocks noEditPoints="1"/>
          </p:cNvSpPr>
          <p:nvPr/>
        </p:nvSpPr>
        <p:spPr bwMode="auto">
          <a:xfrm>
            <a:off x="6292851" y="3271135"/>
            <a:ext cx="187325" cy="252490"/>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grpSp>
        <p:nvGrpSpPr>
          <p:cNvPr id="2" name="组合 1"/>
          <p:cNvGrpSpPr/>
          <p:nvPr/>
        </p:nvGrpSpPr>
        <p:grpSpPr>
          <a:xfrm>
            <a:off x="5591810" y="934720"/>
            <a:ext cx="527050" cy="519430"/>
            <a:chOff x="3928" y="3643"/>
            <a:chExt cx="830" cy="818"/>
          </a:xfrm>
        </p:grpSpPr>
        <p:sp>
          <p:nvSpPr>
            <p:cNvPr id="36892" name="Freeform 28"/>
            <p:cNvSpPr/>
            <p:nvPr/>
          </p:nvSpPr>
          <p:spPr bwMode="auto">
            <a:xfrm>
              <a:off x="3928" y="3643"/>
              <a:ext cx="830" cy="818"/>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901" name="Freeform 37"/>
            <p:cNvSpPr>
              <a:spLocks noEditPoints="1"/>
            </p:cNvSpPr>
            <p:nvPr/>
          </p:nvSpPr>
          <p:spPr bwMode="auto">
            <a:xfrm>
              <a:off x="4170" y="3853"/>
              <a:ext cx="348" cy="400"/>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grpSp>
      <p:grpSp>
        <p:nvGrpSpPr>
          <p:cNvPr id="3" name="组合 2"/>
          <p:cNvGrpSpPr/>
          <p:nvPr/>
        </p:nvGrpSpPr>
        <p:grpSpPr>
          <a:xfrm>
            <a:off x="6191250" y="1844040"/>
            <a:ext cx="527050" cy="520700"/>
            <a:chOff x="3929" y="4940"/>
            <a:chExt cx="830" cy="820"/>
          </a:xfrm>
        </p:grpSpPr>
        <p:sp>
          <p:nvSpPr>
            <p:cNvPr id="36893" name="Freeform 29"/>
            <p:cNvSpPr/>
            <p:nvPr/>
          </p:nvSpPr>
          <p:spPr bwMode="auto">
            <a:xfrm>
              <a:off x="3929" y="4940"/>
              <a:ext cx="830" cy="82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3"/>
            </a:solidFill>
            <a:ln>
              <a:noFill/>
            </a:ln>
          </p:spPr>
          <p:txBody>
            <a:bodyPr/>
            <a:lstStyle/>
            <a:p>
              <a:endParaRPr lang="zh-CN" altLang="en-US"/>
            </a:p>
          </p:txBody>
        </p:sp>
        <p:sp>
          <p:nvSpPr>
            <p:cNvPr id="36902" name="Freeform 38"/>
            <p:cNvSpPr>
              <a:spLocks noEditPoints="1"/>
            </p:cNvSpPr>
            <p:nvPr/>
          </p:nvSpPr>
          <p:spPr bwMode="auto">
            <a:xfrm>
              <a:off x="4180" y="5146"/>
              <a:ext cx="328" cy="390"/>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grpSp>
      <p:sp>
        <p:nvSpPr>
          <p:cNvPr id="36910" name="Rectangle 46"/>
          <p:cNvSpPr>
            <a:spLocks noChangeArrowheads="1"/>
          </p:cNvSpPr>
          <p:nvPr/>
        </p:nvSpPr>
        <p:spPr bwMode="auto">
          <a:xfrm>
            <a:off x="23813" y="1773464"/>
            <a:ext cx="1727200" cy="52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手机端</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APP</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IOS</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和</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ANDROID</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平台通用</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Uniapp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实现</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闹钟、游戏、数据、好友等模块</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12" name="Rectangle 48"/>
          <p:cNvSpPr>
            <a:spLocks noChangeArrowheads="1"/>
          </p:cNvSpPr>
          <p:nvPr/>
        </p:nvSpPr>
        <p:spPr bwMode="auto">
          <a:xfrm>
            <a:off x="6816725" y="1844015"/>
            <a:ext cx="1727200" cy="52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后端</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SpringBoots</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docker</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部署</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数据处理逻辑及安全设置</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6"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823085" y="1757680"/>
            <a:ext cx="527050" cy="520700"/>
            <a:chOff x="10228" y="4940"/>
            <a:chExt cx="830" cy="820"/>
          </a:xfrm>
        </p:grpSpPr>
        <p:sp>
          <p:nvSpPr>
            <p:cNvPr id="36891" name="Freeform 27"/>
            <p:cNvSpPr/>
            <p:nvPr/>
          </p:nvSpPr>
          <p:spPr bwMode="auto">
            <a:xfrm>
              <a:off x="10228" y="4940"/>
              <a:ext cx="830" cy="82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Freeform 34"/>
            <p:cNvSpPr>
              <a:spLocks noEditPoints="1"/>
            </p:cNvSpPr>
            <p:nvPr/>
          </p:nvSpPr>
          <p:spPr bwMode="auto">
            <a:xfrm>
              <a:off x="10507" y="5148"/>
              <a:ext cx="272" cy="385"/>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solidFill>
                  <a:schemeClr val="tx1">
                    <a:lumMod val="50000"/>
                    <a:lumOff val="50000"/>
                  </a:schemeClr>
                </a:solidFill>
              </a:endParaRPr>
            </a:p>
          </p:txBody>
        </p:sp>
      </p:grpSp>
      <p:grpSp>
        <p:nvGrpSpPr>
          <p:cNvPr id="7" name="组合 6"/>
          <p:cNvGrpSpPr/>
          <p:nvPr/>
        </p:nvGrpSpPr>
        <p:grpSpPr>
          <a:xfrm>
            <a:off x="625475" y="471170"/>
            <a:ext cx="7541260" cy="290830"/>
            <a:chOff x="963" y="732"/>
            <a:chExt cx="11876" cy="458"/>
          </a:xfrm>
        </p:grpSpPr>
        <p:sp>
          <p:nvSpPr>
            <p:cNvPr id="8" name="Rectangle 39"/>
            <p:cNvSpPr>
              <a:spLocks noChangeArrowheads="1"/>
            </p:cNvSpPr>
            <p:nvPr/>
          </p:nvSpPr>
          <p:spPr bwMode="auto">
            <a:xfrm>
              <a:off x="1077" y="732"/>
              <a:ext cx="437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zh-CN" altLang="en-US" sz="1600" b="1" dirty="0" smtClean="0">
                  <a:solidFill>
                    <a:schemeClr val="accent2"/>
                  </a:solidFill>
                  <a:latin typeface="微软雅黑 Light" panose="020B0502040204020203" pitchFamily="34" charset="-122"/>
                  <a:ea typeface="微软雅黑 Light" panose="020B0502040204020203" pitchFamily="34" charset="-122"/>
                </a:rPr>
                <a:t>实现</a:t>
              </a:r>
              <a:r>
                <a:rPr lang="zh-CN" altLang="en-US" sz="1600" b="1" dirty="0" smtClean="0">
                  <a:solidFill>
                    <a:schemeClr val="accent4"/>
                  </a:solidFill>
                  <a:latin typeface="微软雅黑 Light" panose="020B0502040204020203" pitchFamily="34" charset="-122"/>
                  <a:ea typeface="微软雅黑 Light" panose="020B0502040204020203" pitchFamily="34" charset="-122"/>
                </a:rPr>
                <a:t>视图 （</a:t>
              </a:r>
              <a:r>
                <a:rPr lang="en-US" altLang="zh-CN" sz="1600" b="1" dirty="0" smtClean="0">
                  <a:solidFill>
                    <a:schemeClr val="accent4"/>
                  </a:solidFill>
                  <a:latin typeface="微软雅黑 Light" panose="020B0502040204020203" pitchFamily="34" charset="-122"/>
                  <a:ea typeface="微软雅黑 Light" panose="020B0502040204020203" pitchFamily="34" charset="-122"/>
                </a:rPr>
                <a:t>C/S</a:t>
              </a:r>
              <a:r>
                <a:rPr lang="zh-CN" altLang="en-US" sz="1600" b="1" dirty="0" smtClean="0">
                  <a:solidFill>
                    <a:schemeClr val="accent4"/>
                  </a:solidFill>
                  <a:latin typeface="微软雅黑 Light" panose="020B0502040204020203" pitchFamily="34" charset="-122"/>
                  <a:ea typeface="微软雅黑 Light" panose="020B0502040204020203" pitchFamily="34" charset="-122"/>
                </a:rPr>
                <a:t>）</a:t>
              </a:r>
              <a:endParaRPr lang="zh-CN" altLang="en-US" sz="1600" b="1" dirty="0" smtClean="0">
                <a:solidFill>
                  <a:schemeClr val="accent4"/>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V="1">
              <a:off x="963" y="1185"/>
              <a:ext cx="11876" cy="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839595" y="2556510"/>
            <a:ext cx="6209030" cy="2448560"/>
            <a:chOff x="4757" y="4275"/>
            <a:chExt cx="5968" cy="4022"/>
          </a:xfrm>
        </p:grpSpPr>
        <p:grpSp>
          <p:nvGrpSpPr>
            <p:cNvPr id="36903" name="Group 39"/>
            <p:cNvGrpSpPr/>
            <p:nvPr/>
          </p:nvGrpSpPr>
          <p:grpSpPr bwMode="auto">
            <a:xfrm>
              <a:off x="4757" y="4275"/>
              <a:ext cx="5969" cy="4023"/>
              <a:chOff x="0" y="0"/>
              <a:chExt cx="2724" cy="1835"/>
            </a:xfrm>
          </p:grpSpPr>
          <p:sp>
            <p:nvSpPr>
              <p:cNvPr id="36904" name="Oval 40"/>
              <p:cNvSpPr>
                <a:spLocks noChangeArrowheads="1"/>
              </p:cNvSpPr>
              <p:nvPr/>
            </p:nvSpPr>
            <p:spPr bwMode="auto">
              <a:xfrm flipV="1">
                <a:off x="0" y="1755"/>
                <a:ext cx="2724" cy="80"/>
              </a:xfrm>
              <a:prstGeom prst="ellipse">
                <a:avLst/>
              </a:prstGeom>
              <a:gradFill rotWithShape="1">
                <a:gsLst>
                  <a:gs pos="0">
                    <a:schemeClr val="bg1">
                      <a:lumMod val="50000"/>
                    </a:schemeClr>
                  </a:gs>
                  <a:gs pos="100000">
                    <a:srgbClr val="F8F8F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05" name="Group 41"/>
              <p:cNvGrpSpPr/>
              <p:nvPr/>
            </p:nvGrpSpPr>
            <p:grpSpPr bwMode="auto">
              <a:xfrm>
                <a:off x="240" y="0"/>
                <a:ext cx="2246" cy="1810"/>
                <a:chOff x="0" y="0"/>
                <a:chExt cx="2556" cy="1958"/>
              </a:xfrm>
            </p:grpSpPr>
            <p:pic>
              <p:nvPicPr>
                <p:cNvPr id="36906" name="Picture 42" descr="apple icons"/>
                <p:cNvPicPr>
                  <a:picLocks noChangeAspect="1" noChangeArrowheads="1"/>
                </p:cNvPicPr>
                <p:nvPr/>
              </p:nvPicPr>
              <p:blipFill>
                <a:blip r:embed="rId2" cstate="screen"/>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7" name="Rectangle 43" descr="sy_77578179991"/>
                <p:cNvSpPr>
                  <a:spLocks noChangeArrowheads="1"/>
                </p:cNvSpPr>
                <p:nvPr/>
              </p:nvSpPr>
              <p:spPr bwMode="auto">
                <a:xfrm>
                  <a:off x="99" y="100"/>
                  <a:ext cx="2358" cy="1336"/>
                </a:xfrm>
                <a:prstGeom prst="rect">
                  <a:avLst/>
                </a:prstGeom>
                <a:blipFill dpi="0" rotWithShape="1">
                  <a:blip r:embed="rId3" cstate="print">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t> </a:t>
                  </a:r>
                  <a:endParaRPr lang="zh-CN" altLang="zh-CN"/>
                </a:p>
              </p:txBody>
            </p:sp>
          </p:grpSp>
        </p:grpSp>
        <p:sp>
          <p:nvSpPr>
            <p:cNvPr id="9" name="矩形 8"/>
            <p:cNvSpPr/>
            <p:nvPr/>
          </p:nvSpPr>
          <p:spPr>
            <a:xfrm>
              <a:off x="5473" y="4390"/>
              <a:ext cx="4562" cy="283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pic>
        <p:nvPicPr>
          <p:cNvPr id="11" name="图片 6" descr="C:\Users\lenovo\AppData\Local\Temp\1604753749(1).png"/>
          <p:cNvPicPr>
            <a:picLocks noChangeAspect="1" noChangeArrowheads="1"/>
          </p:cNvPicPr>
          <p:nvPr/>
        </p:nvPicPr>
        <p:blipFill>
          <a:blip r:embed="rId5">
            <a:extLst>
              <a:ext uri="{28A0092B-C50C-407E-A947-70E740481C1C}">
                <a14:useLocalDpi xmlns:a14="http://schemas.microsoft.com/office/drawing/2010/main" val="0"/>
              </a:ext>
            </a:extLst>
          </a:blip>
          <a:srcRect l="5601" t="18603" r="12660" b="24358"/>
          <a:stretch>
            <a:fillRect/>
          </a:stretch>
        </p:blipFill>
        <p:spPr>
          <a:xfrm>
            <a:off x="2628900" y="3068955"/>
            <a:ext cx="4636135" cy="869950"/>
          </a:xfrm>
          <a:prstGeom prst="rect">
            <a:avLst/>
          </a:prstGeom>
          <a:noFill/>
          <a:ln>
            <a:noFill/>
          </a:ln>
        </p:spPr>
      </p:pic>
      <p:sp>
        <p:nvSpPr>
          <p:cNvPr id="12" name="Rectangle 48"/>
          <p:cNvSpPr>
            <a:spLocks noChangeArrowheads="1"/>
          </p:cNvSpPr>
          <p:nvPr/>
        </p:nvSpPr>
        <p:spPr bwMode="auto">
          <a:xfrm>
            <a:off x="6191250" y="934695"/>
            <a:ext cx="1727200" cy="52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数据库</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sz="800" dirty="0">
                <a:solidFill>
                  <a:schemeClr val="bg1">
                    <a:lumMod val="50000"/>
                  </a:schemeClr>
                </a:solidFill>
                <a:latin typeface="微软雅黑 Light" panose="020B0502040204020203" pitchFamily="34" charset="-122"/>
                <a:ea typeface="微软雅黑 Light" panose="020B0502040204020203" pitchFamily="34" charset="-122"/>
              </a:rPr>
              <a:t>MySQL &amp; MongoDB </a:t>
            </a:r>
            <a:endParaRPr 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基本用户信息表、闹钟、专注数据表</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提供数据分析</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 name="Freeform 32"/>
          <p:cNvSpPr/>
          <p:nvPr/>
        </p:nvSpPr>
        <p:spPr bwMode="auto">
          <a:xfrm>
            <a:off x="1106170" y="3523615"/>
            <a:ext cx="1243965" cy="523875"/>
          </a:xfrm>
          <a:custGeom>
            <a:avLst/>
            <a:gdLst>
              <a:gd name="connsiteX0" fmla="*/ 3 w 1005"/>
              <a:gd name="connsiteY0" fmla="*/ 0 h 1207"/>
              <a:gd name="connsiteX1" fmla="*/ 0 w 1005"/>
              <a:gd name="connsiteY1" fmla="*/ 1195 h 1207"/>
              <a:gd name="connsiteX2" fmla="*/ 1005 w 1005"/>
              <a:gd name="connsiteY2" fmla="*/ 1207 h 1207"/>
            </a:gdLst>
            <a:ahLst/>
            <a:cxnLst>
              <a:cxn ang="0">
                <a:pos x="connsiteX0" y="connsiteY0"/>
              </a:cxn>
              <a:cxn ang="0">
                <a:pos x="connsiteX1" y="connsiteY1"/>
              </a:cxn>
              <a:cxn ang="0">
                <a:pos x="connsiteX2" y="connsiteY2"/>
              </a:cxn>
            </a:cxnLst>
            <a:rect l="0" t="0" r="r" b="b"/>
            <a:pathLst>
              <a:path w="1005" h="1207">
                <a:moveTo>
                  <a:pt x="3" y="0"/>
                </a:moveTo>
                <a:lnTo>
                  <a:pt x="0" y="1195"/>
                </a:lnTo>
                <a:lnTo>
                  <a:pt x="1005" y="1207"/>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p>
            <a:endParaRPr lang="zh-CN" altLang="en-US"/>
          </a:p>
        </p:txBody>
      </p:sp>
      <p:grpSp>
        <p:nvGrpSpPr>
          <p:cNvPr id="16" name="组合 15"/>
          <p:cNvGrpSpPr/>
          <p:nvPr/>
        </p:nvGrpSpPr>
        <p:grpSpPr>
          <a:xfrm>
            <a:off x="1318895" y="2894330"/>
            <a:ext cx="527050" cy="520700"/>
            <a:chOff x="10228" y="4940"/>
            <a:chExt cx="830" cy="820"/>
          </a:xfrm>
        </p:grpSpPr>
        <p:sp>
          <p:nvSpPr>
            <p:cNvPr id="17" name="Freeform 27"/>
            <p:cNvSpPr/>
            <p:nvPr/>
          </p:nvSpPr>
          <p:spPr bwMode="auto">
            <a:xfrm>
              <a:off x="10228" y="4940"/>
              <a:ext cx="830" cy="82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
              <a:endParaRPr lang="zh-CN" altLang="en-US"/>
            </a:p>
          </p:txBody>
        </p:sp>
        <p:sp>
          <p:nvSpPr>
            <p:cNvPr id="18" name="Freeform 34"/>
            <p:cNvSpPr>
              <a:spLocks noEditPoints="1"/>
            </p:cNvSpPr>
            <p:nvPr/>
          </p:nvSpPr>
          <p:spPr bwMode="auto">
            <a:xfrm>
              <a:off x="10507" y="5148"/>
              <a:ext cx="272" cy="385"/>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extLst>
              <a:ext uri="{91240B29-F687-4F45-9708-019B960494DF}">
                <a14:hiddenLine xmlns:a14="http://schemas.microsoft.com/office/drawing/2010/main" w="9525">
                  <a:solidFill>
                    <a:srgbClr val="000000"/>
                  </a:solidFill>
                  <a:round/>
                </a14:hiddenLine>
              </a:ext>
            </a:extLst>
          </p:spPr>
          <p:style>
            <a:lnRef idx="1">
              <a:schemeClr val="accent1"/>
            </a:lnRef>
            <a:fillRef idx="2">
              <a:schemeClr val="accent1"/>
            </a:fillRef>
            <a:effectRef idx="1">
              <a:schemeClr val="accent1"/>
            </a:effectRef>
            <a:fontRef idx="minor">
              <a:schemeClr val="dk1"/>
            </a:fontRef>
          </p:style>
          <p:txBody>
            <a:bodyPr/>
            <a:p>
              <a:endParaRPr lang="zh-CN" altLang="en-US">
                <a:solidFill>
                  <a:schemeClr val="tx1">
                    <a:lumMod val="50000"/>
                    <a:lumOff val="50000"/>
                  </a:schemeClr>
                </a:solidFill>
              </a:endParaRPr>
            </a:p>
          </p:txBody>
        </p:sp>
      </p:grpSp>
      <p:sp>
        <p:nvSpPr>
          <p:cNvPr id="19" name="Rectangle 46"/>
          <p:cNvSpPr>
            <a:spLocks noChangeArrowheads="1"/>
          </p:cNvSpPr>
          <p:nvPr/>
        </p:nvSpPr>
        <p:spPr bwMode="auto">
          <a:xfrm>
            <a:off x="-481012" y="2838359"/>
            <a:ext cx="1727200"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第三方</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APP</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白名单跳转</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分享图文</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微信</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微博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淘宝</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饿了么</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美团</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QQ</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音乐</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网易云音乐</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0" name="Freeform 30"/>
          <p:cNvSpPr/>
          <p:nvPr/>
        </p:nvSpPr>
        <p:spPr bwMode="auto">
          <a:xfrm flipH="1">
            <a:off x="4511040" y="1608455"/>
            <a:ext cx="892810" cy="973455"/>
          </a:xfrm>
          <a:custGeom>
            <a:avLst/>
            <a:gdLst>
              <a:gd name="connsiteX0" fmla="*/ 2481 w 2481"/>
              <a:gd name="connsiteY0" fmla="*/ 1 h 3861"/>
              <a:gd name="connsiteX1" fmla="*/ 0 w 2481"/>
              <a:gd name="connsiteY1" fmla="*/ 0 h 3861"/>
              <a:gd name="connsiteX2" fmla="*/ 0 w 2481"/>
              <a:gd name="connsiteY2" fmla="*/ 3861 h 3861"/>
            </a:gdLst>
            <a:ahLst/>
            <a:cxnLst>
              <a:cxn ang="0">
                <a:pos x="connsiteX0" y="connsiteY0"/>
              </a:cxn>
              <a:cxn ang="0">
                <a:pos x="connsiteX1" y="connsiteY1"/>
              </a:cxn>
              <a:cxn ang="0">
                <a:pos x="connsiteX2" y="connsiteY2"/>
              </a:cxn>
            </a:cxnLst>
            <a:rect l="0" t="0" r="r" b="b"/>
            <a:pathLst>
              <a:path w="2481" h="3861">
                <a:moveTo>
                  <a:pt x="2481" y="1"/>
                </a:moveTo>
                <a:lnTo>
                  <a:pt x="0" y="0"/>
                </a:lnTo>
                <a:lnTo>
                  <a:pt x="0" y="3861"/>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p>
            <a:endParaRPr lang="zh-CN" altLang="en-US"/>
          </a:p>
        </p:txBody>
      </p:sp>
      <p:grpSp>
        <p:nvGrpSpPr>
          <p:cNvPr id="21" name="组合 20"/>
          <p:cNvGrpSpPr/>
          <p:nvPr/>
        </p:nvGrpSpPr>
        <p:grpSpPr>
          <a:xfrm>
            <a:off x="3944620" y="1326515"/>
            <a:ext cx="527050" cy="520700"/>
            <a:chOff x="3929" y="4940"/>
            <a:chExt cx="830" cy="820"/>
          </a:xfrm>
        </p:grpSpPr>
        <p:sp>
          <p:nvSpPr>
            <p:cNvPr id="22" name="Freeform 29"/>
            <p:cNvSpPr/>
            <p:nvPr/>
          </p:nvSpPr>
          <p:spPr bwMode="auto">
            <a:xfrm>
              <a:off x="3929" y="4940"/>
              <a:ext cx="830" cy="82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p:spPr>
          <p:style>
            <a:lnRef idx="3">
              <a:schemeClr val="lt1"/>
            </a:lnRef>
            <a:fillRef idx="1">
              <a:schemeClr val="accent3"/>
            </a:fillRef>
            <a:effectRef idx="1">
              <a:schemeClr val="accent3"/>
            </a:effectRef>
            <a:fontRef idx="minor">
              <a:schemeClr val="lt1"/>
            </a:fontRef>
          </p:style>
          <p:txBody>
            <a:bodyPr/>
            <a:p>
              <a:endParaRPr lang="zh-CN" altLang="en-US"/>
            </a:p>
          </p:txBody>
        </p:sp>
        <p:sp>
          <p:nvSpPr>
            <p:cNvPr id="23" name="Freeform 38"/>
            <p:cNvSpPr>
              <a:spLocks noEditPoints="1"/>
            </p:cNvSpPr>
            <p:nvPr/>
          </p:nvSpPr>
          <p:spPr bwMode="auto">
            <a:xfrm>
              <a:off x="4180" y="5146"/>
              <a:ext cx="328" cy="390"/>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3"/>
            </a:fillRef>
            <a:effectRef idx="1">
              <a:schemeClr val="accent3"/>
            </a:effectRef>
            <a:fontRef idx="minor">
              <a:schemeClr val="lt1"/>
            </a:fontRef>
          </p:style>
          <p:txBody>
            <a:bodyPr/>
            <a:p>
              <a:endParaRPr lang="zh-CN" altLang="en-US">
                <a:solidFill>
                  <a:schemeClr val="tx1">
                    <a:lumMod val="50000"/>
                    <a:lumOff val="50000"/>
                  </a:schemeClr>
                </a:solidFill>
              </a:endParaRPr>
            </a:p>
          </p:txBody>
        </p:sp>
      </p:grpSp>
      <p:sp>
        <p:nvSpPr>
          <p:cNvPr id="24" name="Rectangle 48"/>
          <p:cNvSpPr>
            <a:spLocks noChangeArrowheads="1"/>
          </p:cNvSpPr>
          <p:nvPr/>
        </p:nvSpPr>
        <p:spPr bwMode="auto">
          <a:xfrm>
            <a:off x="2064385" y="1367130"/>
            <a:ext cx="1727200"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阿里云服务空间</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一件验证服务</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公共函数模块</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usercenter</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模块</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POP3/SMP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邮箱发送服务</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611505" y="464820"/>
            <a:ext cx="7541260" cy="290830"/>
            <a:chOff x="963" y="732"/>
            <a:chExt cx="11876" cy="458"/>
          </a:xfrm>
        </p:grpSpPr>
        <p:sp>
          <p:nvSpPr>
            <p:cNvPr id="8" name="Rectangle 39"/>
            <p:cNvSpPr>
              <a:spLocks noChangeArrowheads="1"/>
            </p:cNvSpPr>
            <p:nvPr/>
          </p:nvSpPr>
          <p:spPr bwMode="auto">
            <a:xfrm>
              <a:off x="1077" y="732"/>
              <a:ext cx="437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zh-CN" altLang="en-US" sz="1600" b="1" dirty="0" smtClean="0">
                  <a:solidFill>
                    <a:schemeClr val="accent2"/>
                  </a:solidFill>
                  <a:latin typeface="微软雅黑 Light" panose="020B0502040204020203" pitchFamily="34" charset="-122"/>
                  <a:ea typeface="微软雅黑 Light" panose="020B0502040204020203" pitchFamily="34" charset="-122"/>
                </a:rPr>
                <a:t>数据</a:t>
              </a:r>
              <a:r>
                <a:rPr lang="zh-CN" altLang="en-US" sz="1600" b="1" dirty="0" smtClean="0">
                  <a:solidFill>
                    <a:schemeClr val="accent4"/>
                  </a:solidFill>
                  <a:latin typeface="微软雅黑 Light" panose="020B0502040204020203" pitchFamily="34" charset="-122"/>
                  <a:ea typeface="微软雅黑 Light" panose="020B0502040204020203" pitchFamily="34" charset="-122"/>
                </a:rPr>
                <a:t>视图</a:t>
              </a:r>
              <a:endParaRPr lang="zh-CN" altLang="en-US" sz="1600" b="1" dirty="0" smtClean="0">
                <a:solidFill>
                  <a:schemeClr val="accent4"/>
                </a:solidFill>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flipV="1">
              <a:off x="963" y="1185"/>
              <a:ext cx="11876" cy="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1467485" y="755650"/>
            <a:ext cx="6489700" cy="4248150"/>
          </a:xfrm>
          <a:prstGeom prst="rect">
            <a:avLst/>
          </a:prstGeom>
        </p:spPr>
      </p:pic>
      <p:sp>
        <p:nvSpPr>
          <p:cNvPr id="6" name="文本框 5"/>
          <p:cNvSpPr txBox="1"/>
          <p:nvPr/>
        </p:nvSpPr>
        <p:spPr>
          <a:xfrm>
            <a:off x="219075" y="4264660"/>
            <a:ext cx="3440430" cy="306705"/>
          </a:xfrm>
          <a:prstGeom prst="rect">
            <a:avLst/>
          </a:prstGeom>
          <a:noFill/>
        </p:spPr>
        <p:txBody>
          <a:bodyPr wrap="square" rtlCol="0" anchor="t">
            <a:spAutoFit/>
          </a:bodyPr>
          <a:p>
            <a:r>
              <a:rPr lang="en-US" altLang="zh-CN" sz="1400" b="1">
                <a:solidFill>
                  <a:schemeClr val="accent3"/>
                </a:solidFill>
              </a:rPr>
              <a:t>         </a:t>
            </a:r>
            <a:r>
              <a:rPr lang="zh-CN" altLang="en-US" sz="1400" b="1">
                <a:solidFill>
                  <a:schemeClr val="accent3"/>
                </a:solidFill>
              </a:rPr>
              <a:t>数据视图在本项目后期没有大的改动</a:t>
            </a:r>
            <a:r>
              <a:rPr lang="zh-CN" altLang="en-US" sz="1400" b="1">
                <a:solidFill>
                  <a:schemeClr val="accent3"/>
                </a:solidFill>
              </a:rPr>
              <a:t>。</a:t>
            </a:r>
            <a:endParaRPr lang="zh-CN" altLang="en-US" sz="1400" b="1">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611505" y="464820"/>
            <a:ext cx="7541260" cy="290830"/>
            <a:chOff x="963" y="732"/>
            <a:chExt cx="11876" cy="458"/>
          </a:xfrm>
        </p:grpSpPr>
        <p:sp>
          <p:nvSpPr>
            <p:cNvPr id="8" name="Rectangle 39"/>
            <p:cNvSpPr>
              <a:spLocks noChangeArrowheads="1"/>
            </p:cNvSpPr>
            <p:nvPr/>
          </p:nvSpPr>
          <p:spPr bwMode="auto">
            <a:xfrm>
              <a:off x="1077" y="732"/>
              <a:ext cx="437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zh-CN" altLang="en-US" sz="1600" b="1" dirty="0" smtClean="0">
                  <a:solidFill>
                    <a:schemeClr val="accent2"/>
                  </a:solidFill>
                  <a:latin typeface="微软雅黑 Light" panose="020B0502040204020203" pitchFamily="34" charset="-122"/>
                  <a:ea typeface="微软雅黑 Light" panose="020B0502040204020203" pitchFamily="34" charset="-122"/>
                </a:rPr>
                <a:t>技术</a:t>
              </a:r>
              <a:r>
                <a:rPr lang="zh-CN" altLang="en-US" sz="1600" b="1" dirty="0" smtClean="0">
                  <a:solidFill>
                    <a:schemeClr val="accent4"/>
                  </a:solidFill>
                  <a:latin typeface="微软雅黑 Light" panose="020B0502040204020203" pitchFamily="34" charset="-122"/>
                  <a:ea typeface="微软雅黑 Light" panose="020B0502040204020203" pitchFamily="34" charset="-122"/>
                </a:rPr>
                <a:t>视图</a:t>
              </a:r>
              <a:endParaRPr lang="zh-CN" altLang="en-US" sz="1600" b="1" dirty="0" smtClean="0">
                <a:solidFill>
                  <a:schemeClr val="accent4"/>
                </a:solidFill>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flipV="1">
              <a:off x="963" y="1185"/>
              <a:ext cx="11876" cy="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组合 8"/>
          <p:cNvGrpSpPr/>
          <p:nvPr/>
        </p:nvGrpSpPr>
        <p:grpSpPr>
          <a:xfrm>
            <a:off x="683895" y="1553845"/>
            <a:ext cx="3746500" cy="2368550"/>
            <a:chOff x="333" y="54825"/>
            <a:chExt cx="5900" cy="3730"/>
          </a:xfrm>
        </p:grpSpPr>
        <p:pic>
          <p:nvPicPr>
            <p:cNvPr id="5"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3" y="54825"/>
              <a:ext cx="5900" cy="3730"/>
            </a:xfrm>
            <a:prstGeom prst="rect">
              <a:avLst/>
            </a:prstGeom>
            <a:noFill/>
            <a:ln>
              <a:noFill/>
            </a:ln>
          </p:spPr>
        </p:pic>
        <p:sp>
          <p:nvSpPr>
            <p:cNvPr id="6" name="矩形 5"/>
            <p:cNvSpPr/>
            <p:nvPr/>
          </p:nvSpPr>
          <p:spPr>
            <a:xfrm>
              <a:off x="3500" y="55700"/>
              <a:ext cx="1000" cy="51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ts val="1200"/>
                </a:lnSpc>
              </a:pPr>
              <a:r>
                <a:rPr lang="en-US" altLang="zh-CN" sz="1050" kern="100">
                  <a:latin typeface="宋体" panose="02010600030101010101" pitchFamily="2" charset="-122"/>
                  <a:ea typeface="宋体" panose="02010600030101010101" pitchFamily="2" charset="-122"/>
                  <a:cs typeface="Times New Roman" panose="02020603050405020304"/>
                  <a:sym typeface="Times New Roman" panose="02020603050405020304"/>
                </a:rPr>
                <a:t>Jmeter</a:t>
              </a:r>
              <a:endParaRPr lang="en-US" altLang="zh-CN" sz="1050" kern="100">
                <a:latin typeface="宋体" panose="02010600030101010101" pitchFamily="2" charset="-122"/>
                <a:ea typeface="宋体" panose="02010600030101010101" pitchFamily="2" charset="-122"/>
                <a:cs typeface="Times New Roman" panose="02020603050405020304"/>
                <a:sym typeface="Times New Roman" panose="02020603050405020304"/>
              </a:endParaRPr>
            </a:p>
          </p:txBody>
        </p:sp>
      </p:grpSp>
      <p:sp>
        <p:nvSpPr>
          <p:cNvPr id="100" name="文本框 99"/>
          <p:cNvSpPr txBox="1"/>
          <p:nvPr/>
        </p:nvSpPr>
        <p:spPr>
          <a:xfrm>
            <a:off x="4803775" y="1553845"/>
            <a:ext cx="3815715" cy="2461260"/>
          </a:xfrm>
          <a:prstGeom prst="rect">
            <a:avLst/>
          </a:prstGeom>
          <a:noFill/>
          <a:ln w="9525">
            <a:noFill/>
          </a:ln>
        </p:spPr>
        <p:txBody>
          <a:bodyPr wrap="square">
            <a:spAutoFit/>
          </a:bodyPr>
          <a:p>
            <a:pPr indent="457200"/>
            <a:r>
              <a:rPr lang="zh-CN" sz="1400" b="1">
                <a:solidFill>
                  <a:schemeClr val="accent3">
                    <a:lumMod val="75000"/>
                  </a:schemeClr>
                </a:solidFill>
                <a:ea typeface="宋体" panose="02010600030101010101" pitchFamily="2" charset="-122"/>
              </a:rPr>
              <a:t>本项目历经所有阶段</a:t>
            </a:r>
            <a:r>
              <a:rPr lang="zh-CN" sz="1400" b="1">
                <a:solidFill>
                  <a:schemeClr val="accent3">
                    <a:lumMod val="75000"/>
                  </a:schemeClr>
                </a:solidFill>
                <a:ea typeface="宋体" panose="02010600030101010101" pitchFamily="2" charset="-122"/>
              </a:rPr>
              <a:t>选用：</a:t>
            </a:r>
            <a:endParaRPr lang="zh-CN" sz="1400" b="1">
              <a:solidFill>
                <a:schemeClr val="accent3">
                  <a:lumMod val="75000"/>
                </a:schemeClr>
              </a:solidFill>
              <a:ea typeface="宋体" panose="02010600030101010101" pitchFamily="2" charset="-122"/>
            </a:endParaRPr>
          </a:p>
          <a:p>
            <a:pPr indent="457200"/>
            <a:r>
              <a:rPr lang="en-US" altLang="zh-CN" sz="1400" b="1">
                <a:solidFill>
                  <a:schemeClr val="accent3">
                    <a:lumMod val="75000"/>
                  </a:schemeClr>
                </a:solidFill>
                <a:ea typeface="宋体" panose="02010600030101010101" pitchFamily="2" charset="-122"/>
              </a:rPr>
              <a:t>1. </a:t>
            </a:r>
            <a:r>
              <a:rPr lang="zh-CN" sz="1400" b="1">
                <a:solidFill>
                  <a:schemeClr val="accent3">
                    <a:lumMod val="75000"/>
                  </a:schemeClr>
                </a:solidFill>
                <a:ea typeface="宋体" panose="02010600030101010101" pitchFamily="2" charset="-122"/>
                <a:cs typeface="Times New Roman" panose="02020603050405020304" charset="0"/>
              </a:rPr>
              <a:t>uniapp集成开发环境及vue作为前端开发框架。</a:t>
            </a:r>
            <a:endParaRPr lang="zh-CN" sz="1400" b="1">
              <a:solidFill>
                <a:schemeClr val="accent3">
                  <a:lumMod val="75000"/>
                </a:schemeClr>
              </a:solidFill>
              <a:ea typeface="宋体" panose="02010600030101010101" pitchFamily="2" charset="-122"/>
              <a:cs typeface="Times New Roman" panose="02020603050405020304" charset="0"/>
            </a:endParaRPr>
          </a:p>
          <a:p>
            <a:pPr indent="457200"/>
            <a:r>
              <a:rPr lang="en-US" altLang="zh-CN" sz="1400" b="1">
                <a:solidFill>
                  <a:schemeClr val="accent3">
                    <a:lumMod val="75000"/>
                  </a:schemeClr>
                </a:solidFill>
                <a:ea typeface="宋体" panose="02010600030101010101" pitchFamily="2" charset="-122"/>
                <a:cs typeface="Times New Roman" panose="02020603050405020304" charset="0"/>
              </a:rPr>
              <a:t>2. </a:t>
            </a:r>
            <a:r>
              <a:rPr lang="zh-CN" sz="1400" b="1">
                <a:solidFill>
                  <a:schemeClr val="accent3">
                    <a:lumMod val="75000"/>
                  </a:schemeClr>
                </a:solidFill>
                <a:ea typeface="宋体" panose="02010600030101010101" pitchFamily="2" charset="-122"/>
                <a:cs typeface="Times New Roman" panose="02020603050405020304" charset="0"/>
              </a:rPr>
              <a:t>联合使用MySQL和mongodb完成多类型数据的数据库搭建。</a:t>
            </a:r>
            <a:endParaRPr lang="zh-CN" sz="1400" b="1">
              <a:solidFill>
                <a:schemeClr val="accent3">
                  <a:lumMod val="75000"/>
                </a:schemeClr>
              </a:solidFill>
              <a:ea typeface="宋体" panose="02010600030101010101" pitchFamily="2" charset="-122"/>
              <a:cs typeface="Times New Roman" panose="02020603050405020304" charset="0"/>
            </a:endParaRPr>
          </a:p>
          <a:p>
            <a:pPr indent="457200"/>
            <a:r>
              <a:rPr lang="en-US" altLang="zh-CN" sz="1400" b="1">
                <a:solidFill>
                  <a:schemeClr val="accent3">
                    <a:lumMod val="75000"/>
                  </a:schemeClr>
                </a:solidFill>
                <a:ea typeface="宋体" panose="02010600030101010101" pitchFamily="2" charset="-122"/>
                <a:cs typeface="Times New Roman" panose="02020603050405020304" charset="0"/>
              </a:rPr>
              <a:t>3. </a:t>
            </a:r>
            <a:r>
              <a:rPr lang="zh-CN" sz="1400" b="1">
                <a:solidFill>
                  <a:schemeClr val="accent3">
                    <a:lumMod val="75000"/>
                  </a:schemeClr>
                </a:solidFill>
                <a:ea typeface="宋体" panose="02010600030101010101" pitchFamily="2" charset="-122"/>
                <a:cs typeface="Times New Roman" panose="02020603050405020304" charset="0"/>
              </a:rPr>
              <a:t>后端采用springboot框架实现并通过服务器部署</a:t>
            </a:r>
            <a:endParaRPr lang="zh-CN" sz="1400" b="1">
              <a:solidFill>
                <a:schemeClr val="accent3">
                  <a:lumMod val="75000"/>
                </a:schemeClr>
              </a:solidFill>
              <a:ea typeface="宋体" panose="02010600030101010101" pitchFamily="2" charset="-122"/>
              <a:cs typeface="Times New Roman" panose="02020603050405020304" charset="0"/>
            </a:endParaRPr>
          </a:p>
          <a:p>
            <a:pPr indent="457200"/>
            <a:r>
              <a:rPr lang="en-US" altLang="zh-CN" sz="1400" b="1">
                <a:solidFill>
                  <a:schemeClr val="accent3">
                    <a:lumMod val="75000"/>
                  </a:schemeClr>
                </a:solidFill>
                <a:ea typeface="宋体" panose="02010600030101010101" pitchFamily="2" charset="-122"/>
                <a:cs typeface="Times New Roman" panose="02020603050405020304" charset="0"/>
              </a:rPr>
              <a:t>4. </a:t>
            </a:r>
            <a:r>
              <a:rPr lang="zh-CN" altLang="en-US" sz="1400" b="1">
                <a:solidFill>
                  <a:schemeClr val="accent3">
                    <a:lumMod val="75000"/>
                  </a:schemeClr>
                </a:solidFill>
                <a:ea typeface="宋体" panose="02010600030101010101" pitchFamily="2" charset="-122"/>
                <a:cs typeface="Times New Roman" panose="02020603050405020304" charset="0"/>
              </a:rPr>
              <a:t>合作</a:t>
            </a:r>
            <a:r>
              <a:rPr lang="zh-CN" altLang="en-US" sz="1400" b="1">
                <a:solidFill>
                  <a:schemeClr val="accent3">
                    <a:lumMod val="75000"/>
                  </a:schemeClr>
                </a:solidFill>
                <a:ea typeface="宋体" panose="02010600030101010101" pitchFamily="2" charset="-122"/>
                <a:cs typeface="Times New Roman" panose="02020603050405020304" charset="0"/>
              </a:rPr>
              <a:t>交流</a:t>
            </a:r>
            <a:r>
              <a:rPr lang="zh-CN" sz="1400" b="1">
                <a:solidFill>
                  <a:schemeClr val="accent3">
                    <a:lumMod val="75000"/>
                  </a:schemeClr>
                </a:solidFill>
                <a:ea typeface="宋体" panose="02010600030101010101" pitchFamily="2" charset="-122"/>
                <a:cs typeface="Times New Roman" panose="02020603050405020304" charset="0"/>
              </a:rPr>
              <a:t>由github实现</a:t>
            </a:r>
            <a:r>
              <a:rPr lang="en-US" altLang="zh-CN" sz="1400" b="1">
                <a:solidFill>
                  <a:schemeClr val="accent3">
                    <a:lumMod val="75000"/>
                  </a:schemeClr>
                </a:solidFill>
                <a:ea typeface="宋体" panose="02010600030101010101" pitchFamily="2" charset="-122"/>
                <a:cs typeface="Times New Roman" panose="02020603050405020304" charset="0"/>
              </a:rPr>
              <a:t>workflow</a:t>
            </a:r>
            <a:r>
              <a:rPr lang="zh-CN" altLang="en-US" sz="1400" b="1">
                <a:solidFill>
                  <a:schemeClr val="accent3">
                    <a:lumMod val="75000"/>
                  </a:schemeClr>
                </a:solidFill>
                <a:ea typeface="宋体" panose="02010600030101010101" pitchFamily="2" charset="-122"/>
                <a:cs typeface="Times New Roman" panose="02020603050405020304" charset="0"/>
              </a:rPr>
              <a:t>，</a:t>
            </a:r>
            <a:r>
              <a:rPr lang="zh-CN" sz="1400" b="1">
                <a:solidFill>
                  <a:schemeClr val="accent3">
                    <a:lumMod val="75000"/>
                  </a:schemeClr>
                </a:solidFill>
                <a:ea typeface="宋体" panose="02010600030101010101" pitchFamily="2" charset="-122"/>
                <a:cs typeface="Times New Roman" panose="02020603050405020304" charset="0"/>
              </a:rPr>
              <a:t>docker支持后端部署及后续运维</a:t>
            </a:r>
            <a:endParaRPr lang="zh-CN" sz="1400" b="1">
              <a:solidFill>
                <a:schemeClr val="accent3">
                  <a:lumMod val="75000"/>
                </a:schemeClr>
              </a:solidFill>
              <a:ea typeface="宋体" panose="02010600030101010101" pitchFamily="2" charset="-122"/>
              <a:cs typeface="Times New Roman" panose="02020603050405020304" charset="0"/>
            </a:endParaRPr>
          </a:p>
          <a:p>
            <a:pPr indent="457200"/>
            <a:r>
              <a:rPr lang="en-US" altLang="zh-CN" sz="1400" b="1">
                <a:solidFill>
                  <a:schemeClr val="accent3">
                    <a:lumMod val="75000"/>
                  </a:schemeClr>
                </a:solidFill>
                <a:ea typeface="宋体" panose="02010600030101010101" pitchFamily="2" charset="-122"/>
                <a:cs typeface="Times New Roman" panose="02020603050405020304" charset="0"/>
              </a:rPr>
              <a:t>5. </a:t>
            </a:r>
            <a:r>
              <a:rPr lang="zh-CN" altLang="en-US" sz="1400" b="1">
                <a:solidFill>
                  <a:schemeClr val="accent3">
                    <a:lumMod val="75000"/>
                  </a:schemeClr>
                </a:solidFill>
                <a:ea typeface="宋体" panose="02010600030101010101" pitchFamily="2" charset="-122"/>
                <a:cs typeface="Times New Roman" panose="02020603050405020304" charset="0"/>
              </a:rPr>
              <a:t>后端性能</a:t>
            </a:r>
            <a:r>
              <a:rPr lang="zh-CN" sz="1400" b="1">
                <a:solidFill>
                  <a:schemeClr val="accent3">
                    <a:lumMod val="75000"/>
                  </a:schemeClr>
                </a:solidFill>
                <a:ea typeface="宋体" panose="02010600030101010101" pitchFamily="2" charset="-122"/>
                <a:cs typeface="Times New Roman" panose="02020603050405020304" charset="0"/>
              </a:rPr>
              <a:t>测试依赖Junit5和jmeter实现。前端测试主要由人工测试。</a:t>
            </a:r>
            <a:endParaRPr lang="zh-CN" sz="1400" b="1">
              <a:solidFill>
                <a:schemeClr val="accent3">
                  <a:lumMod val="75000"/>
                </a:schemeClr>
              </a:solidFill>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9" name="Rectangle 21" descr="library"/>
          <p:cNvSpPr>
            <a:spLocks noChangeArrowheads="1"/>
          </p:cNvSpPr>
          <p:nvPr/>
        </p:nvSpPr>
        <p:spPr bwMode="auto">
          <a:xfrm>
            <a:off x="5075238" y="1285478"/>
            <a:ext cx="2017712" cy="217078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7910" name="Rectangle 22"/>
          <p:cNvSpPr>
            <a:spLocks noChangeArrowheads="1"/>
          </p:cNvSpPr>
          <p:nvPr/>
        </p:nvSpPr>
        <p:spPr bwMode="auto">
          <a:xfrm>
            <a:off x="5075238" y="3519781"/>
            <a:ext cx="2017712" cy="1248160"/>
          </a:xfrm>
          <a:prstGeom prst="rect">
            <a:avLst/>
          </a:prstGeom>
          <a:solidFill>
            <a:schemeClr val="accent3"/>
          </a:solidFill>
          <a:ln>
            <a:noFill/>
          </a:ln>
        </p:spPr>
        <p:txBody>
          <a:bodyPr/>
          <a:lstStyle/>
          <a:p>
            <a:endParaRPr lang="zh-CN" altLang="en-US">
              <a:solidFill>
                <a:prstClr val="black"/>
              </a:solidFill>
            </a:endParaRPr>
          </a:p>
        </p:txBody>
      </p:sp>
      <p:sp>
        <p:nvSpPr>
          <p:cNvPr id="37911" name="Rectangle 23"/>
          <p:cNvSpPr>
            <a:spLocks noChangeArrowheads="1"/>
          </p:cNvSpPr>
          <p:nvPr/>
        </p:nvSpPr>
        <p:spPr bwMode="auto">
          <a:xfrm>
            <a:off x="7154863" y="1285478"/>
            <a:ext cx="1987550" cy="1260864"/>
          </a:xfrm>
          <a:prstGeom prst="rect">
            <a:avLst/>
          </a:prstGeom>
          <a:solidFill>
            <a:schemeClr val="accent6"/>
          </a:solidFill>
          <a:ln>
            <a:noFill/>
          </a:ln>
        </p:spPr>
        <p:txBody>
          <a:bodyPr/>
          <a:lstStyle/>
          <a:p>
            <a:endParaRPr lang="zh-CN" altLang="en-US">
              <a:solidFill>
                <a:prstClr val="black"/>
              </a:solidFill>
            </a:endParaRPr>
          </a:p>
        </p:txBody>
      </p:sp>
      <p:sp>
        <p:nvSpPr>
          <p:cNvPr id="37912" name="Rectangle 24" descr="Dreamy_Images_21"/>
          <p:cNvSpPr>
            <a:spLocks noChangeArrowheads="1"/>
          </p:cNvSpPr>
          <p:nvPr/>
        </p:nvSpPr>
        <p:spPr bwMode="auto">
          <a:xfrm>
            <a:off x="7154863" y="2614626"/>
            <a:ext cx="1987550" cy="215331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7913" name="Rectangle 25"/>
          <p:cNvSpPr>
            <a:spLocks noChangeArrowheads="1"/>
          </p:cNvSpPr>
          <p:nvPr/>
        </p:nvSpPr>
        <p:spPr bwMode="auto">
          <a:xfrm>
            <a:off x="7334251" y="1423633"/>
            <a:ext cx="1655763"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2400" dirty="0">
                <a:solidFill>
                  <a:prstClr val="white"/>
                </a:solidFill>
                <a:latin typeface="微软雅黑 Light" panose="020B0502040204020203" pitchFamily="34" charset="-122"/>
                <a:ea typeface="微软雅黑 Light" panose="020B0502040204020203" pitchFamily="34" charset="-122"/>
              </a:rPr>
              <a:t>01一键认证</a:t>
            </a:r>
            <a:endParaRPr lang="zh-CN" altLang="en-US" sz="2400" dirty="0">
              <a:solidFill>
                <a:prstClr val="white"/>
              </a:solidFill>
              <a:latin typeface="微软雅黑 Light" panose="020B0502040204020203" pitchFamily="34" charset="-122"/>
              <a:ea typeface="微软雅黑 Light" panose="020B0502040204020203" pitchFamily="34" charset="-122"/>
            </a:endParaRPr>
          </a:p>
          <a:p>
            <a:pPr algn="just"/>
            <a:r>
              <a:rPr lang="zh-CN" altLang="en-US" sz="800" dirty="0">
                <a:solidFill>
                  <a:prstClr val="white"/>
                </a:solidFill>
                <a:latin typeface="微软雅黑 Light" panose="020B0502040204020203" pitchFamily="34" charset="-122"/>
                <a:ea typeface="微软雅黑 Light" panose="020B0502040204020203" pitchFamily="34" charset="-122"/>
              </a:rPr>
              <a:t>将</a:t>
            </a:r>
            <a:r>
              <a:rPr lang="en-US" altLang="zh-CN" sz="800" dirty="0">
                <a:solidFill>
                  <a:prstClr val="white"/>
                </a:solidFill>
                <a:latin typeface="微软雅黑 Light" panose="020B0502040204020203" pitchFamily="34" charset="-122"/>
                <a:ea typeface="微软雅黑 Light" panose="020B0502040204020203" pitchFamily="34" charset="-122"/>
              </a:rPr>
              <a:t>unicloud</a:t>
            </a:r>
            <a:r>
              <a:rPr lang="zh-CN" altLang="en-US" sz="800" dirty="0">
                <a:solidFill>
                  <a:prstClr val="white"/>
                </a:solidFill>
                <a:latin typeface="微软雅黑 Light" panose="020B0502040204020203" pitchFamily="34" charset="-122"/>
                <a:ea typeface="微软雅黑 Light" panose="020B0502040204020203" pitchFamily="34" charset="-122"/>
              </a:rPr>
              <a:t>函数部署到关联的阿里云空间，兵团通过协作功共同修改，不断部署和更新。</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sp>
        <p:nvSpPr>
          <p:cNvPr id="37914" name="Rectangle 26"/>
          <p:cNvSpPr>
            <a:spLocks noChangeArrowheads="1"/>
          </p:cNvSpPr>
          <p:nvPr/>
        </p:nvSpPr>
        <p:spPr bwMode="auto">
          <a:xfrm>
            <a:off x="5264151" y="3659523"/>
            <a:ext cx="1655763"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2400" dirty="0">
                <a:solidFill>
                  <a:prstClr val="white"/>
                </a:solidFill>
                <a:latin typeface="微软雅黑 Light" panose="020B0502040204020203" pitchFamily="34" charset="-122"/>
                <a:ea typeface="微软雅黑 Light" panose="020B0502040204020203" pitchFamily="34" charset="-122"/>
              </a:rPr>
              <a:t>02邮箱认证</a:t>
            </a:r>
            <a:endParaRPr lang="zh-CN" altLang="en-US" sz="2400" dirty="0">
              <a:solidFill>
                <a:prstClr val="white"/>
              </a:solidFill>
              <a:latin typeface="微软雅黑 Light" panose="020B0502040204020203" pitchFamily="34" charset="-122"/>
              <a:ea typeface="微软雅黑 Light" panose="020B0502040204020203" pitchFamily="34" charset="-122"/>
            </a:endParaRPr>
          </a:p>
          <a:p>
            <a:pPr algn="just"/>
            <a:r>
              <a:rPr lang="zh-CN" altLang="en-US" sz="800" dirty="0">
                <a:solidFill>
                  <a:prstClr val="white"/>
                </a:solidFill>
                <a:latin typeface="微软雅黑 Light" panose="020B0502040204020203" pitchFamily="34" charset="-122"/>
                <a:ea typeface="微软雅黑 Light" panose="020B0502040204020203" pitchFamily="34" charset="-122"/>
              </a:rPr>
              <a:t>开通</a:t>
            </a:r>
            <a:r>
              <a:rPr lang="en-US" altLang="zh-CN" sz="800" dirty="0">
                <a:solidFill>
                  <a:prstClr val="white"/>
                </a:solidFill>
                <a:latin typeface="微软雅黑 Light" panose="020B0502040204020203" pitchFamily="34" charset="-122"/>
                <a:ea typeface="微软雅黑 Light" panose="020B0502040204020203" pitchFamily="34" charset="-122"/>
              </a:rPr>
              <a:t>QQ</a:t>
            </a:r>
            <a:r>
              <a:rPr lang="zh-CN" altLang="en-US" sz="800" dirty="0">
                <a:solidFill>
                  <a:prstClr val="white"/>
                </a:solidFill>
                <a:latin typeface="微软雅黑 Light" panose="020B0502040204020203" pitchFamily="34" charset="-122"/>
                <a:ea typeface="微软雅黑 Light" panose="020B0502040204020203" pitchFamily="34" charset="-122"/>
              </a:rPr>
              <a:t>邮箱的</a:t>
            </a:r>
            <a:r>
              <a:rPr lang="en-US" altLang="zh-CN" sz="800" dirty="0">
                <a:solidFill>
                  <a:prstClr val="white"/>
                </a:solidFill>
                <a:latin typeface="微软雅黑 Light" panose="020B0502040204020203" pitchFamily="34" charset="-122"/>
                <a:ea typeface="微软雅黑 Light" panose="020B0502040204020203" pitchFamily="34" charset="-122"/>
              </a:rPr>
              <a:t>POP3/SMTP</a:t>
            </a:r>
            <a:r>
              <a:rPr lang="zh-CN" altLang="en-US" sz="800" dirty="0">
                <a:solidFill>
                  <a:prstClr val="white"/>
                </a:solidFill>
                <a:latin typeface="微软雅黑 Light" panose="020B0502040204020203" pitchFamily="34" charset="-122"/>
                <a:ea typeface="微软雅黑 Light" panose="020B0502040204020203" pitchFamily="34" charset="-122"/>
              </a:rPr>
              <a:t>服务，同样通过部署云函数来实现邮箱发送服务。</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sp>
        <p:nvSpPr>
          <p:cNvPr id="37915" name="Rectangle 27"/>
          <p:cNvSpPr>
            <a:spLocks noChangeArrowheads="1"/>
          </p:cNvSpPr>
          <p:nvPr/>
        </p:nvSpPr>
        <p:spPr bwMode="auto">
          <a:xfrm>
            <a:off x="611188" y="2084204"/>
            <a:ext cx="4248150" cy="129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使用</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unicloud</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部署云函数来实现验证功能</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just">
              <a:lnSpc>
                <a:spcPct val="120000"/>
              </a:lnSpc>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与后端数据处理分离，使得验证成为独立服务函数。</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just">
              <a:lnSpc>
                <a:spcPct val="120000"/>
              </a:lnSpc>
            </a:pP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just"/>
            <a:r>
              <a:rPr lang="en-US" altLang="zh-CN" sz="800" dirty="0">
                <a:solidFill>
                  <a:schemeClr val="bg1">
                    <a:lumMod val="65000"/>
                  </a:schemeClr>
                </a:solidFill>
                <a:latin typeface="微软雅黑 Light" panose="020B0502040204020203" pitchFamily="34" charset="-122"/>
                <a:ea typeface="微软雅黑 Light" panose="020B0502040204020203" pitchFamily="34" charset="-122"/>
                <a:sym typeface="+mn-ea"/>
              </a:rPr>
              <a:t>1. </a:t>
            </a:r>
            <a:r>
              <a:rPr lang="zh-CN" altLang="en-US" sz="800" dirty="0">
                <a:solidFill>
                  <a:schemeClr val="bg1">
                    <a:lumMod val="65000"/>
                  </a:schemeClr>
                </a:solidFill>
                <a:latin typeface="微软雅黑 Light" panose="020B0502040204020203" pitchFamily="34" charset="-122"/>
                <a:ea typeface="微软雅黑 Light" panose="020B0502040204020203" pitchFamily="34" charset="-122"/>
                <a:sym typeface="+mn-ea"/>
              </a:rPr>
              <a:t>因为相关法律规定申请不到阿里云短信服务的签名权限。</a:t>
            </a:r>
            <a:endParaRPr lang="zh-CN" altLang="en-US" sz="800" dirty="0">
              <a:solidFill>
                <a:schemeClr val="bg1">
                  <a:lumMod val="65000"/>
                </a:schemeClr>
              </a:solidFill>
              <a:latin typeface="微软雅黑 Light" panose="020B0502040204020203" pitchFamily="34" charset="-122"/>
              <a:ea typeface="微软雅黑 Light" panose="020B0502040204020203" pitchFamily="34" charset="-122"/>
            </a:endParaRPr>
          </a:p>
          <a:p>
            <a:pPr algn="just"/>
            <a:r>
              <a:rPr lang="en-US" altLang="zh-CN" sz="800" dirty="0">
                <a:solidFill>
                  <a:schemeClr val="bg1">
                    <a:lumMod val="65000"/>
                  </a:schemeClr>
                </a:solidFill>
                <a:latin typeface="微软雅黑 Light" panose="020B0502040204020203" pitchFamily="34" charset="-122"/>
                <a:ea typeface="微软雅黑 Light" panose="020B0502040204020203" pitchFamily="34" charset="-122"/>
                <a:sym typeface="+mn-ea"/>
              </a:rPr>
              <a:t>2..</a:t>
            </a:r>
            <a:r>
              <a:rPr lang="zh-CN" altLang="en-US" sz="800" dirty="0">
                <a:solidFill>
                  <a:schemeClr val="bg1">
                    <a:lumMod val="65000"/>
                  </a:schemeClr>
                </a:solidFill>
                <a:latin typeface="微软雅黑 Light" panose="020B0502040204020203" pitchFamily="34" charset="-122"/>
                <a:ea typeface="微软雅黑 Light" panose="020B0502040204020203" pitchFamily="34" charset="-122"/>
                <a:sym typeface="+mn-ea"/>
              </a:rPr>
              <a:t>常用第三方验证软件也不支持仅标准基座运行，需要打包申请证书。</a:t>
            </a:r>
            <a:r>
              <a:rPr lang="en-US" altLang="zh-CN" sz="800" dirty="0">
                <a:solidFill>
                  <a:schemeClr val="bg1">
                    <a:lumMod val="65000"/>
                  </a:schemeClr>
                </a:solidFill>
                <a:latin typeface="微软雅黑 Light" panose="020B0502040204020203" pitchFamily="34" charset="-122"/>
                <a:ea typeface="微软雅黑 Light" panose="020B0502040204020203" pitchFamily="34" charset="-122"/>
                <a:sym typeface="+mn-ea"/>
              </a:rPr>
              <a:t>IOS/ANDROID</a:t>
            </a:r>
            <a:r>
              <a:rPr lang="zh-CN" altLang="en-US" sz="800" dirty="0">
                <a:solidFill>
                  <a:schemeClr val="bg1">
                    <a:lumMod val="65000"/>
                  </a:schemeClr>
                </a:solidFill>
                <a:latin typeface="微软雅黑 Light" panose="020B0502040204020203" pitchFamily="34" charset="-122"/>
                <a:ea typeface="微软雅黑 Light" panose="020B0502040204020203" pitchFamily="34" charset="-122"/>
                <a:sym typeface="+mn-ea"/>
              </a:rPr>
              <a:t>端不同证书均需商用注册备案等。</a:t>
            </a:r>
            <a:endParaRPr lang="zh-CN" altLang="en-US" sz="800" dirty="0">
              <a:solidFill>
                <a:schemeClr val="bg1">
                  <a:lumMod val="65000"/>
                </a:schemeClr>
              </a:solidFill>
              <a:latin typeface="微软雅黑 Light" panose="020B0502040204020203" pitchFamily="34" charset="-122"/>
              <a:ea typeface="微软雅黑 Light" panose="020B0502040204020203" pitchFamily="34" charset="-122"/>
              <a:sym typeface="+mn-ea"/>
            </a:endParaRPr>
          </a:p>
          <a:p>
            <a:pPr algn="just"/>
            <a:r>
              <a:rPr lang="en-US" altLang="zh-CN" sz="800" dirty="0">
                <a:solidFill>
                  <a:schemeClr val="bg1">
                    <a:lumMod val="65000"/>
                  </a:schemeClr>
                </a:solidFill>
                <a:latin typeface="微软雅黑 Light" panose="020B0502040204020203" pitchFamily="34" charset="-122"/>
                <a:ea typeface="微软雅黑 Light" panose="020B0502040204020203" pitchFamily="34" charset="-122"/>
                <a:sym typeface="+mn-ea"/>
              </a:rPr>
              <a:t>3.uniapp</a:t>
            </a:r>
            <a:r>
              <a:rPr lang="zh-CN" altLang="en-US" sz="800" dirty="0">
                <a:solidFill>
                  <a:schemeClr val="bg1">
                    <a:lumMod val="65000"/>
                  </a:schemeClr>
                </a:solidFill>
                <a:latin typeface="微软雅黑 Light" panose="020B0502040204020203" pitchFamily="34" charset="-122"/>
                <a:ea typeface="微软雅黑 Light" panose="020B0502040204020203" pitchFamily="34" charset="-122"/>
                <a:sym typeface="+mn-ea"/>
              </a:rPr>
              <a:t>重大更新之后自带一键认证功能，可以联合多运营商实现取号和认证。然而新接口存在较多问题，部分号段不稳定或有问题</a:t>
            </a:r>
            <a:endParaRPr lang="zh-CN" altLang="en-US" sz="800" dirty="0">
              <a:solidFill>
                <a:schemeClr val="bg1">
                  <a:lumMod val="65000"/>
                </a:schemeClr>
              </a:solidFill>
              <a:latin typeface="微软雅黑 Light" panose="020B0502040204020203" pitchFamily="34" charset="-122"/>
              <a:ea typeface="微软雅黑 Light" panose="020B0502040204020203" pitchFamily="34" charset="-122"/>
            </a:endParaRPr>
          </a:p>
          <a:p>
            <a:pPr algn="just">
              <a:lnSpc>
                <a:spcPct val="120000"/>
              </a:lnSpc>
            </a:pPr>
            <a:endParaRPr lang="zh-CN" altLang="en-US" sz="800" dirty="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37916" name="Rectangle 28"/>
          <p:cNvSpPr>
            <a:spLocks noChangeArrowheads="1"/>
          </p:cNvSpPr>
          <p:nvPr/>
        </p:nvSpPr>
        <p:spPr bwMode="auto">
          <a:xfrm>
            <a:off x="709613" y="1759492"/>
            <a:ext cx="2112962" cy="15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000" dirty="0">
                <a:solidFill>
                  <a:schemeClr val="accent3"/>
                </a:solidFill>
                <a:latin typeface="微软雅黑 Light" panose="020B0502040204020203" pitchFamily="34" charset="-122"/>
                <a:ea typeface="微软雅黑 Light" panose="020B0502040204020203" pitchFamily="34" charset="-122"/>
              </a:rPr>
              <a:t>WHAT MAKES US DIFFERENT?</a:t>
            </a:r>
            <a:endParaRPr lang="zh-CN" altLang="zh-CN" sz="800" dirty="0">
              <a:solidFill>
                <a:schemeClr val="accent3"/>
              </a:solidFill>
              <a:latin typeface="微软雅黑 Light" panose="020B0502040204020203" pitchFamily="34" charset="-122"/>
              <a:ea typeface="微软雅黑 Light" panose="020B0502040204020203" pitchFamily="34" charset="-122"/>
            </a:endParaRPr>
          </a:p>
        </p:txBody>
      </p:sp>
      <p:grpSp>
        <p:nvGrpSpPr>
          <p:cNvPr id="37917" name="Group 29"/>
          <p:cNvGrpSpPr/>
          <p:nvPr/>
        </p:nvGrpSpPr>
        <p:grpSpPr bwMode="auto">
          <a:xfrm>
            <a:off x="709614" y="3970769"/>
            <a:ext cx="441325" cy="444637"/>
            <a:chOff x="0" y="0"/>
            <a:chExt cx="123" cy="124"/>
          </a:xfrm>
        </p:grpSpPr>
        <p:sp>
          <p:nvSpPr>
            <p:cNvPr id="37918" name="Oval 30"/>
            <p:cNvSpPr>
              <a:spLocks noChangeArrowheads="1"/>
            </p:cNvSpPr>
            <p:nvPr/>
          </p:nvSpPr>
          <p:spPr bwMode="auto">
            <a:xfrm>
              <a:off x="0" y="0"/>
              <a:ext cx="123" cy="12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accent5"/>
                </a:solidFill>
              </a:endParaRPr>
            </a:p>
          </p:txBody>
        </p:sp>
        <p:sp>
          <p:nvSpPr>
            <p:cNvPr id="37919" name="Freeform 31"/>
            <p:cNvSpPr/>
            <p:nvPr/>
          </p:nvSpPr>
          <p:spPr bwMode="auto">
            <a:xfrm>
              <a:off x="34" y="40"/>
              <a:ext cx="55" cy="43"/>
            </a:xfrm>
            <a:custGeom>
              <a:avLst/>
              <a:gdLst>
                <a:gd name="T0" fmla="*/ 39 w 39"/>
                <a:gd name="T1" fmla="*/ 4 h 31"/>
                <a:gd name="T2" fmla="*/ 34 w 39"/>
                <a:gd name="T3" fmla="*/ 5 h 31"/>
                <a:gd name="T4" fmla="*/ 38 w 39"/>
                <a:gd name="T5" fmla="*/ 1 h 31"/>
                <a:gd name="T6" fmla="*/ 33 w 39"/>
                <a:gd name="T7" fmla="*/ 3 h 31"/>
                <a:gd name="T8" fmla="*/ 27 w 39"/>
                <a:gd name="T9" fmla="*/ 0 h 31"/>
                <a:gd name="T10" fmla="*/ 19 w 39"/>
                <a:gd name="T11" fmla="*/ 8 h 31"/>
                <a:gd name="T12" fmla="*/ 19 w 39"/>
                <a:gd name="T13" fmla="*/ 10 h 31"/>
                <a:gd name="T14" fmla="*/ 3 w 39"/>
                <a:gd name="T15" fmla="*/ 2 h 31"/>
                <a:gd name="T16" fmla="*/ 2 w 39"/>
                <a:gd name="T17" fmla="*/ 5 h 31"/>
                <a:gd name="T18" fmla="*/ 6 w 39"/>
                <a:gd name="T19" fmla="*/ 12 h 31"/>
                <a:gd name="T20" fmla="*/ 2 w 39"/>
                <a:gd name="T21" fmla="*/ 11 h 31"/>
                <a:gd name="T22" fmla="*/ 2 w 39"/>
                <a:gd name="T23" fmla="*/ 11 h 31"/>
                <a:gd name="T24" fmla="*/ 8 w 39"/>
                <a:gd name="T25" fmla="*/ 19 h 31"/>
                <a:gd name="T26" fmla="*/ 6 w 39"/>
                <a:gd name="T27" fmla="*/ 19 h 31"/>
                <a:gd name="T28" fmla="*/ 5 w 39"/>
                <a:gd name="T29" fmla="*/ 19 h 31"/>
                <a:gd name="T30" fmla="*/ 12 w 39"/>
                <a:gd name="T31" fmla="*/ 24 h 31"/>
                <a:gd name="T32" fmla="*/ 2 w 39"/>
                <a:gd name="T33" fmla="*/ 28 h 31"/>
                <a:gd name="T34" fmla="*/ 0 w 39"/>
                <a:gd name="T35" fmla="*/ 28 h 31"/>
                <a:gd name="T36" fmla="*/ 13 w 39"/>
                <a:gd name="T37" fmla="*/ 31 h 31"/>
                <a:gd name="T38" fmla="*/ 35 w 39"/>
                <a:gd name="T39" fmla="*/ 9 h 31"/>
                <a:gd name="T40" fmla="*/ 35 w 39"/>
                <a:gd name="T41" fmla="*/ 8 h 31"/>
                <a:gd name="T42" fmla="*/ 39 w 39"/>
                <a:gd name="T4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1">
                  <a:moveTo>
                    <a:pt x="39" y="4"/>
                  </a:moveTo>
                  <a:cubicBezTo>
                    <a:pt x="37" y="4"/>
                    <a:pt x="36" y="5"/>
                    <a:pt x="34" y="5"/>
                  </a:cubicBezTo>
                  <a:cubicBezTo>
                    <a:pt x="36" y="4"/>
                    <a:pt x="37" y="2"/>
                    <a:pt x="38" y="1"/>
                  </a:cubicBezTo>
                  <a:cubicBezTo>
                    <a:pt x="36" y="2"/>
                    <a:pt x="35" y="2"/>
                    <a:pt x="33" y="3"/>
                  </a:cubicBezTo>
                  <a:cubicBezTo>
                    <a:pt x="31" y="1"/>
                    <a:pt x="29" y="0"/>
                    <a:pt x="27" y="0"/>
                  </a:cubicBezTo>
                  <a:cubicBezTo>
                    <a:pt x="23" y="0"/>
                    <a:pt x="19" y="4"/>
                    <a:pt x="19" y="8"/>
                  </a:cubicBezTo>
                  <a:cubicBezTo>
                    <a:pt x="19" y="9"/>
                    <a:pt x="19" y="9"/>
                    <a:pt x="19" y="10"/>
                  </a:cubicBezTo>
                  <a:cubicBezTo>
                    <a:pt x="13" y="9"/>
                    <a:pt x="7" y="6"/>
                    <a:pt x="3" y="2"/>
                  </a:cubicBezTo>
                  <a:cubicBezTo>
                    <a:pt x="2" y="3"/>
                    <a:pt x="2" y="4"/>
                    <a:pt x="2" y="5"/>
                  </a:cubicBezTo>
                  <a:cubicBezTo>
                    <a:pt x="2" y="8"/>
                    <a:pt x="3" y="11"/>
                    <a:pt x="6" y="12"/>
                  </a:cubicBezTo>
                  <a:cubicBezTo>
                    <a:pt x="4" y="12"/>
                    <a:pt x="3" y="12"/>
                    <a:pt x="2" y="11"/>
                  </a:cubicBezTo>
                  <a:cubicBezTo>
                    <a:pt x="2" y="11"/>
                    <a:pt x="2" y="11"/>
                    <a:pt x="2" y="11"/>
                  </a:cubicBezTo>
                  <a:cubicBezTo>
                    <a:pt x="2" y="15"/>
                    <a:pt x="5" y="18"/>
                    <a:pt x="8" y="19"/>
                  </a:cubicBezTo>
                  <a:cubicBezTo>
                    <a:pt x="8" y="19"/>
                    <a:pt x="7" y="19"/>
                    <a:pt x="6" y="19"/>
                  </a:cubicBezTo>
                  <a:cubicBezTo>
                    <a:pt x="6" y="19"/>
                    <a:pt x="5" y="19"/>
                    <a:pt x="5" y="19"/>
                  </a:cubicBezTo>
                  <a:cubicBezTo>
                    <a:pt x="6" y="22"/>
                    <a:pt x="9" y="24"/>
                    <a:pt x="12" y="24"/>
                  </a:cubicBezTo>
                  <a:cubicBezTo>
                    <a:pt x="9" y="27"/>
                    <a:pt x="6" y="28"/>
                    <a:pt x="2" y="28"/>
                  </a:cubicBezTo>
                  <a:cubicBezTo>
                    <a:pt x="2" y="28"/>
                    <a:pt x="1" y="28"/>
                    <a:pt x="0" y="28"/>
                  </a:cubicBezTo>
                  <a:cubicBezTo>
                    <a:pt x="4" y="30"/>
                    <a:pt x="8" y="31"/>
                    <a:pt x="13" y="31"/>
                  </a:cubicBezTo>
                  <a:cubicBezTo>
                    <a:pt x="27" y="31"/>
                    <a:pt x="35" y="19"/>
                    <a:pt x="35" y="9"/>
                  </a:cubicBezTo>
                  <a:cubicBezTo>
                    <a:pt x="35" y="9"/>
                    <a:pt x="35" y="8"/>
                    <a:pt x="35" y="8"/>
                  </a:cubicBezTo>
                  <a:cubicBezTo>
                    <a:pt x="36" y="7"/>
                    <a:pt x="38" y="5"/>
                    <a:pt x="3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accent5"/>
                </a:solidFill>
              </a:endParaRPr>
            </a:p>
          </p:txBody>
        </p:sp>
      </p:grpSp>
      <p:sp>
        <p:nvSpPr>
          <p:cNvPr id="37923" name="Rectangle 35"/>
          <p:cNvSpPr>
            <a:spLocks noChangeArrowheads="1"/>
          </p:cNvSpPr>
          <p:nvPr/>
        </p:nvSpPr>
        <p:spPr bwMode="auto">
          <a:xfrm>
            <a:off x="1300163" y="4004117"/>
            <a:ext cx="132715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zh-CN" sz="800" dirty="0">
                <a:solidFill>
                  <a:schemeClr val="bg1">
                    <a:lumMod val="50000"/>
                  </a:schemeClr>
                </a:solidFill>
                <a:latin typeface="微软雅黑 Light" panose="020B0502040204020203" pitchFamily="34" charset="-122"/>
                <a:ea typeface="微软雅黑 Light" panose="020B0502040204020203" pitchFamily="34" charset="-122"/>
              </a:rPr>
              <a:t>参与到</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uniapp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一键登录的接口测试？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1"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云函数</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验证</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 name="Text Box 5"/>
          <p:cNvSpPr txBox="1">
            <a:spLocks noChangeArrowheads="1"/>
          </p:cNvSpPr>
          <p:nvPr/>
        </p:nvSpPr>
        <p:spPr bwMode="auto">
          <a:xfrm>
            <a:off x="797439" y="584964"/>
            <a:ext cx="1377315"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uniapp</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原生更新与接口</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3" name="Picture 2" descr="D:\1稻壳模板\ppt\2016.4\小清新水彩花卉毕业答辩模板\未标题-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2940050" y="3932555"/>
            <a:ext cx="1619250" cy="44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 name="Rectangle 41" descr="001e90bc453a118d6b4237"/>
          <p:cNvSpPr>
            <a:spLocks noChangeArrowheads="1"/>
          </p:cNvSpPr>
          <p:nvPr/>
        </p:nvSpPr>
        <p:spPr bwMode="auto">
          <a:xfrm>
            <a:off x="1582739" y="1794627"/>
            <a:ext cx="1404937" cy="1376787"/>
          </a:xfrm>
          <a:prstGeom prst="rect">
            <a:avLst/>
          </a:prstGeom>
          <a:blipFill dpi="0" rotWithShape="1">
            <a:blip r:embed="rId1" cstate="print">
              <a:extLst>
                <a:ext uri="{BEBA8EAE-BF5A-486C-A8C5-ECC9F3942E4B}">
                  <a14:imgProps xmlns:a14="http://schemas.microsoft.com/office/drawing/2010/main">
                    <a14:imgLayer r:embed="rId2">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114" name="Rectangle 42" descr="160621-20121008053042-5"/>
          <p:cNvSpPr>
            <a:spLocks noChangeArrowheads="1"/>
          </p:cNvSpPr>
          <p:nvPr/>
        </p:nvSpPr>
        <p:spPr bwMode="auto">
          <a:xfrm>
            <a:off x="3168651" y="3171414"/>
            <a:ext cx="1408113" cy="1376788"/>
          </a:xfrm>
          <a:prstGeom prst="rect">
            <a:avLst/>
          </a:prstGeom>
          <a:blipFill dpi="0" rotWithShape="1">
            <a:blip r:embed="rId3" cstate="print">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115" name="Rectangle 43" descr="160621-20121008052951-1"/>
          <p:cNvSpPr>
            <a:spLocks noChangeArrowheads="1"/>
          </p:cNvSpPr>
          <p:nvPr/>
        </p:nvSpPr>
        <p:spPr bwMode="auto">
          <a:xfrm>
            <a:off x="4783138" y="1794627"/>
            <a:ext cx="1408112" cy="1376787"/>
          </a:xfrm>
          <a:prstGeom prst="rect">
            <a:avLst/>
          </a:prstGeom>
          <a:blipFill dpi="0" rotWithShape="1">
            <a:blip r:embed="rId5" cstate="print">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116" name="Rectangle 44" descr="160621-20121008053041-4"/>
          <p:cNvSpPr>
            <a:spLocks noChangeArrowheads="1"/>
          </p:cNvSpPr>
          <p:nvPr/>
        </p:nvSpPr>
        <p:spPr bwMode="auto">
          <a:xfrm>
            <a:off x="6407150" y="3171414"/>
            <a:ext cx="1404938" cy="1376788"/>
          </a:xfrm>
          <a:prstGeom prst="rect">
            <a:avLst/>
          </a:prstGeom>
          <a:blipFill dpi="0" rotWithShape="1">
            <a:blip r:embed="rId7" cstate="print">
              <a:extLst>
                <a:ext uri="{BEBA8EAE-BF5A-486C-A8C5-ECC9F3942E4B}">
                  <a14:imgProps xmlns:a14="http://schemas.microsoft.com/office/drawing/2010/main">
                    <a14:imgLayer r:embed="rId8">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3117" name="Rectangle 45"/>
          <p:cNvSpPr>
            <a:spLocks noChangeArrowheads="1"/>
          </p:cNvSpPr>
          <p:nvPr/>
        </p:nvSpPr>
        <p:spPr bwMode="auto">
          <a:xfrm>
            <a:off x="1" y="3076134"/>
            <a:ext cx="9153525" cy="95279"/>
          </a:xfrm>
          <a:prstGeom prst="rect">
            <a:avLst/>
          </a:prstGeom>
          <a:solidFill>
            <a:schemeClr val="bg1">
              <a:lumMod val="95000"/>
            </a:schemeClr>
          </a:solidFill>
          <a:ln>
            <a:noFill/>
          </a:ln>
        </p:spPr>
        <p:txBody>
          <a:bodyPr/>
          <a:lstStyle/>
          <a:p>
            <a:endParaRPr lang="zh-CN" altLang="en-US">
              <a:solidFill>
                <a:prstClr val="black"/>
              </a:solidFill>
            </a:endParaRPr>
          </a:p>
        </p:txBody>
      </p:sp>
      <p:sp>
        <p:nvSpPr>
          <p:cNvPr id="3118" name="Rectangle 46"/>
          <p:cNvSpPr>
            <a:spLocks noChangeArrowheads="1"/>
          </p:cNvSpPr>
          <p:nvPr/>
        </p:nvSpPr>
        <p:spPr bwMode="auto">
          <a:xfrm>
            <a:off x="1582739" y="2803000"/>
            <a:ext cx="263525" cy="273134"/>
          </a:xfrm>
          <a:prstGeom prst="rect">
            <a:avLst/>
          </a:prstGeom>
          <a:solidFill>
            <a:schemeClr val="accent1">
              <a:alpha val="90000"/>
            </a:schemeClr>
          </a:solidFill>
          <a:ln>
            <a:noFill/>
          </a:ln>
        </p:spPr>
        <p:txBody>
          <a:bodyPr/>
          <a:lstStyle/>
          <a:p>
            <a:endParaRPr lang="zh-CN" altLang="en-US">
              <a:solidFill>
                <a:prstClr val="black"/>
              </a:solidFill>
            </a:endParaRPr>
          </a:p>
        </p:txBody>
      </p:sp>
      <p:sp>
        <p:nvSpPr>
          <p:cNvPr id="3119" name="Rectangle 47"/>
          <p:cNvSpPr>
            <a:spLocks noChangeArrowheads="1"/>
          </p:cNvSpPr>
          <p:nvPr/>
        </p:nvSpPr>
        <p:spPr bwMode="auto">
          <a:xfrm>
            <a:off x="4783139" y="2803000"/>
            <a:ext cx="263525" cy="273134"/>
          </a:xfrm>
          <a:prstGeom prst="rect">
            <a:avLst/>
          </a:prstGeom>
          <a:solidFill>
            <a:schemeClr val="accent3">
              <a:alpha val="90000"/>
            </a:schemeClr>
          </a:solidFill>
          <a:ln>
            <a:noFill/>
          </a:ln>
        </p:spPr>
        <p:txBody>
          <a:bodyPr/>
          <a:lstStyle/>
          <a:p>
            <a:endParaRPr lang="zh-CN" altLang="en-US">
              <a:solidFill>
                <a:prstClr val="black"/>
              </a:solidFill>
            </a:endParaRPr>
          </a:p>
        </p:txBody>
      </p:sp>
      <p:sp>
        <p:nvSpPr>
          <p:cNvPr id="3120" name="Rectangle 48"/>
          <p:cNvSpPr>
            <a:spLocks noChangeArrowheads="1"/>
          </p:cNvSpPr>
          <p:nvPr/>
        </p:nvSpPr>
        <p:spPr bwMode="auto">
          <a:xfrm>
            <a:off x="3168651" y="3171414"/>
            <a:ext cx="265113" cy="273134"/>
          </a:xfrm>
          <a:prstGeom prst="rect">
            <a:avLst/>
          </a:prstGeom>
          <a:solidFill>
            <a:schemeClr val="accent2">
              <a:alpha val="90000"/>
            </a:schemeClr>
          </a:solidFill>
          <a:ln>
            <a:noFill/>
          </a:ln>
        </p:spPr>
        <p:txBody>
          <a:bodyPr/>
          <a:lstStyle/>
          <a:p>
            <a:endParaRPr lang="zh-CN" altLang="en-US">
              <a:solidFill>
                <a:prstClr val="black"/>
              </a:solidFill>
            </a:endParaRPr>
          </a:p>
        </p:txBody>
      </p:sp>
      <p:sp>
        <p:nvSpPr>
          <p:cNvPr id="3121" name="Rectangle 49"/>
          <p:cNvSpPr>
            <a:spLocks noChangeArrowheads="1"/>
          </p:cNvSpPr>
          <p:nvPr/>
        </p:nvSpPr>
        <p:spPr bwMode="auto">
          <a:xfrm>
            <a:off x="6407151" y="3171414"/>
            <a:ext cx="263525" cy="273134"/>
          </a:xfrm>
          <a:prstGeom prst="rect">
            <a:avLst/>
          </a:prstGeom>
          <a:solidFill>
            <a:schemeClr val="accent4">
              <a:alpha val="90000"/>
            </a:schemeClr>
          </a:solidFill>
          <a:ln>
            <a:noFill/>
          </a:ln>
        </p:spPr>
        <p:txBody>
          <a:bodyPr/>
          <a:lstStyle/>
          <a:p>
            <a:endParaRPr lang="zh-CN" altLang="en-US">
              <a:solidFill>
                <a:prstClr val="black"/>
              </a:solidFill>
            </a:endParaRPr>
          </a:p>
        </p:txBody>
      </p:sp>
      <p:sp>
        <p:nvSpPr>
          <p:cNvPr id="3122" name="Text Box 50"/>
          <p:cNvSpPr txBox="1">
            <a:spLocks noChangeArrowheads="1"/>
          </p:cNvSpPr>
          <p:nvPr/>
        </p:nvSpPr>
        <p:spPr bwMode="auto">
          <a:xfrm>
            <a:off x="1547813" y="2822056"/>
            <a:ext cx="323850" cy="2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dirty="0">
                <a:solidFill>
                  <a:prstClr val="white"/>
                </a:solidFill>
              </a:rPr>
              <a:t>01</a:t>
            </a:r>
            <a:endParaRPr lang="en-US" altLang="zh-CN" sz="1000" dirty="0">
              <a:solidFill>
                <a:prstClr val="white"/>
              </a:solidFill>
            </a:endParaRPr>
          </a:p>
        </p:txBody>
      </p:sp>
      <p:sp>
        <p:nvSpPr>
          <p:cNvPr id="3123" name="Text Box 51"/>
          <p:cNvSpPr txBox="1">
            <a:spLocks noChangeArrowheads="1"/>
          </p:cNvSpPr>
          <p:nvPr/>
        </p:nvSpPr>
        <p:spPr bwMode="auto">
          <a:xfrm>
            <a:off x="4752975" y="2822056"/>
            <a:ext cx="323850" cy="2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dirty="0">
                <a:solidFill>
                  <a:prstClr val="white"/>
                </a:solidFill>
              </a:rPr>
              <a:t>03</a:t>
            </a:r>
            <a:endParaRPr lang="en-US" altLang="zh-CN" sz="1000" dirty="0">
              <a:solidFill>
                <a:prstClr val="white"/>
              </a:solidFill>
            </a:endParaRPr>
          </a:p>
        </p:txBody>
      </p:sp>
      <p:sp>
        <p:nvSpPr>
          <p:cNvPr id="3124" name="Text Box 52"/>
          <p:cNvSpPr txBox="1">
            <a:spLocks noChangeArrowheads="1"/>
          </p:cNvSpPr>
          <p:nvPr/>
        </p:nvSpPr>
        <p:spPr bwMode="auto">
          <a:xfrm>
            <a:off x="3144838" y="3174590"/>
            <a:ext cx="323850" cy="2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dirty="0">
                <a:solidFill>
                  <a:prstClr val="white"/>
                </a:solidFill>
              </a:rPr>
              <a:t>02</a:t>
            </a:r>
            <a:endParaRPr lang="en-US" altLang="zh-CN" sz="1000" dirty="0">
              <a:solidFill>
                <a:prstClr val="white"/>
              </a:solidFill>
            </a:endParaRPr>
          </a:p>
        </p:txBody>
      </p:sp>
      <p:sp>
        <p:nvSpPr>
          <p:cNvPr id="3125" name="Text Box 53"/>
          <p:cNvSpPr txBox="1">
            <a:spLocks noChangeArrowheads="1"/>
          </p:cNvSpPr>
          <p:nvPr/>
        </p:nvSpPr>
        <p:spPr bwMode="auto">
          <a:xfrm>
            <a:off x="6384925" y="3174590"/>
            <a:ext cx="323850" cy="2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000" dirty="0">
                <a:solidFill>
                  <a:prstClr val="white"/>
                </a:solidFill>
              </a:rPr>
              <a:t>04</a:t>
            </a:r>
            <a:endParaRPr lang="en-US" altLang="zh-CN" sz="1000" dirty="0">
              <a:solidFill>
                <a:prstClr val="white"/>
              </a:solidFill>
            </a:endParaRPr>
          </a:p>
        </p:txBody>
      </p:sp>
      <p:sp>
        <p:nvSpPr>
          <p:cNvPr id="3127" name="Rectangle 55"/>
          <p:cNvSpPr>
            <a:spLocks noChangeArrowheads="1"/>
          </p:cNvSpPr>
          <p:nvPr/>
        </p:nvSpPr>
        <p:spPr bwMode="auto">
          <a:xfrm>
            <a:off x="1598614" y="3587468"/>
            <a:ext cx="136842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平台适应性</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为了保证</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IOS/ANDROID</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系统下都有相同的效果，所以选择在</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内内置计时器实现闹钟流程</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128" name="Rectangle 56"/>
          <p:cNvSpPr>
            <a:spLocks noChangeArrowheads="1"/>
          </p:cNvSpPr>
          <p:nvPr/>
        </p:nvSpPr>
        <p:spPr bwMode="auto">
          <a:xfrm>
            <a:off x="4800601" y="3587468"/>
            <a:ext cx="136842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计时器</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sz="800" dirty="0">
                <a:solidFill>
                  <a:schemeClr val="bg1">
                    <a:lumMod val="50000"/>
                  </a:schemeClr>
                </a:solidFill>
                <a:latin typeface="微软雅黑 Light" panose="020B0502040204020203" pitchFamily="34" charset="-122"/>
                <a:ea typeface="微软雅黑 Light" panose="020B0502040204020203" pitchFamily="34" charset="-122"/>
              </a:rPr>
              <a:t>计算闹钟时间与当前时间的差距，根据差距设计计时器，保证每个计时器都会准时响起。</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129" name="Rectangle 57"/>
          <p:cNvSpPr>
            <a:spLocks noChangeArrowheads="1"/>
          </p:cNvSpPr>
          <p:nvPr/>
        </p:nvSpPr>
        <p:spPr bwMode="auto">
          <a:xfrm>
            <a:off x="3184526" y="2147161"/>
            <a:ext cx="136842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获取</a:t>
            </a:r>
            <a:r>
              <a:rPr lang="en-US" altLang="zh-CN" sz="800" b="1" dirty="0">
                <a:solidFill>
                  <a:schemeClr val="bg1">
                    <a:lumMod val="50000"/>
                  </a:schemeClr>
                </a:solidFill>
                <a:latin typeface="微软雅黑 Light" panose="020B0502040204020203" pitchFamily="34" charset="-122"/>
                <a:ea typeface="微软雅黑 Light" panose="020B0502040204020203" pitchFamily="34" charset="-122"/>
              </a:rPr>
              <a:t>&amp;</a:t>
            </a: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筛选</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sz="800" dirty="0">
                <a:solidFill>
                  <a:schemeClr val="bg1">
                    <a:lumMod val="50000"/>
                  </a:schemeClr>
                </a:solidFill>
                <a:latin typeface="微软雅黑 Light" panose="020B0502040204020203" pitchFamily="34" charset="-122"/>
                <a:ea typeface="微软雅黑 Light" panose="020B0502040204020203" pitchFamily="34" charset="-122"/>
              </a:rPr>
              <a:t>通过后端接口</a:t>
            </a:r>
            <a:r>
              <a:rPr sz="800" dirty="0">
                <a:solidFill>
                  <a:schemeClr val="bg1">
                    <a:lumMod val="50000"/>
                  </a:schemeClr>
                </a:solidFill>
                <a:latin typeface="微软雅黑 Light" panose="020B0502040204020203" pitchFamily="34" charset="-122"/>
                <a:ea typeface="微软雅黑 Light" panose="020B0502040204020203" pitchFamily="34" charset="-122"/>
              </a:rPr>
              <a:t>获取所有闹钟列表</a:t>
            </a:r>
            <a:r>
              <a:rPr lang="zh-CN" sz="800" dirty="0">
                <a:solidFill>
                  <a:schemeClr val="bg1">
                    <a:lumMod val="50000"/>
                  </a:schemeClr>
                </a:solidFill>
                <a:latin typeface="微软雅黑 Light" panose="020B0502040204020203" pitchFamily="34" charset="-122"/>
                <a:ea typeface="微软雅黑 Light" panose="020B0502040204020203" pitchFamily="34" charset="-122"/>
              </a:rPr>
              <a:t>，先筛选出当天需要响起的闹钟，再筛选出在当前时间之后的闹钟。</a:t>
            </a:r>
            <a:endParaRPr lang="zh-CN"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130" name="Rectangle 58"/>
          <p:cNvSpPr>
            <a:spLocks noChangeArrowheads="1"/>
          </p:cNvSpPr>
          <p:nvPr/>
        </p:nvSpPr>
        <p:spPr bwMode="auto">
          <a:xfrm>
            <a:off x="6421439" y="2147161"/>
            <a:ext cx="1368425"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实现效果</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通过计时器保证所有闹钟想起，相当于实现了闹钟的内置逻辑</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闹钟</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计时器</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797439" y="584964"/>
            <a:ext cx="121539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内实现闹钟流程</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4" name="Picture 2" descr="D:\1稻壳模板\ppt\2016.4\小清新水彩花卉毕业答辩模板\未标题-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Freeform 5"/>
          <p:cNvSpPr/>
          <p:nvPr/>
        </p:nvSpPr>
        <p:spPr bwMode="auto">
          <a:xfrm>
            <a:off x="1036955" y="1544320"/>
            <a:ext cx="1647825" cy="782320"/>
          </a:xfrm>
          <a:custGeom>
            <a:avLst/>
            <a:gdLst>
              <a:gd name="T0" fmla="*/ 1740 w 1817"/>
              <a:gd name="T1" fmla="*/ 0 h 1299"/>
              <a:gd name="T2" fmla="*/ 77 w 1817"/>
              <a:gd name="T3" fmla="*/ 0 h 1299"/>
              <a:gd name="T4" fmla="*/ 0 w 1817"/>
              <a:gd name="T5" fmla="*/ 77 h 1299"/>
              <a:gd name="T6" fmla="*/ 0 w 1817"/>
              <a:gd name="T7" fmla="*/ 1071 h 1299"/>
              <a:gd name="T8" fmla="*/ 77 w 1817"/>
              <a:gd name="T9" fmla="*/ 1148 h 1299"/>
              <a:gd name="T10" fmla="*/ 258 w 1817"/>
              <a:gd name="T11" fmla="*/ 1148 h 1299"/>
              <a:gd name="T12" fmla="*/ 258 w 1817"/>
              <a:gd name="T13" fmla="*/ 1299 h 1299"/>
              <a:gd name="T14" fmla="*/ 409 w 1817"/>
              <a:gd name="T15" fmla="*/ 1148 h 1299"/>
              <a:gd name="T16" fmla="*/ 1740 w 1817"/>
              <a:gd name="T17" fmla="*/ 1148 h 1299"/>
              <a:gd name="T18" fmla="*/ 1817 w 1817"/>
              <a:gd name="T19" fmla="*/ 1071 h 1299"/>
              <a:gd name="T20" fmla="*/ 1817 w 1817"/>
              <a:gd name="T21" fmla="*/ 77 h 1299"/>
              <a:gd name="T22" fmla="*/ 1740 w 1817"/>
              <a:gd name="T23"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7" h="1299">
                <a:moveTo>
                  <a:pt x="1740" y="0"/>
                </a:moveTo>
                <a:cubicBezTo>
                  <a:pt x="77" y="0"/>
                  <a:pt x="77" y="0"/>
                  <a:pt x="77" y="0"/>
                </a:cubicBezTo>
                <a:cubicBezTo>
                  <a:pt x="34" y="0"/>
                  <a:pt x="0" y="34"/>
                  <a:pt x="0" y="77"/>
                </a:cubicBezTo>
                <a:cubicBezTo>
                  <a:pt x="0" y="1071"/>
                  <a:pt x="0" y="1071"/>
                  <a:pt x="0" y="1071"/>
                </a:cubicBezTo>
                <a:cubicBezTo>
                  <a:pt x="0" y="1114"/>
                  <a:pt x="34" y="1148"/>
                  <a:pt x="77" y="1148"/>
                </a:cubicBezTo>
                <a:cubicBezTo>
                  <a:pt x="258" y="1148"/>
                  <a:pt x="258" y="1148"/>
                  <a:pt x="258" y="1148"/>
                </a:cubicBezTo>
                <a:cubicBezTo>
                  <a:pt x="258" y="1299"/>
                  <a:pt x="258" y="1299"/>
                  <a:pt x="258" y="1299"/>
                </a:cubicBezTo>
                <a:cubicBezTo>
                  <a:pt x="409" y="1148"/>
                  <a:pt x="409" y="1148"/>
                  <a:pt x="409" y="1148"/>
                </a:cubicBezTo>
                <a:cubicBezTo>
                  <a:pt x="1740" y="1148"/>
                  <a:pt x="1740" y="1148"/>
                  <a:pt x="1740" y="1148"/>
                </a:cubicBezTo>
                <a:cubicBezTo>
                  <a:pt x="1782" y="1148"/>
                  <a:pt x="1817" y="1114"/>
                  <a:pt x="1817" y="1071"/>
                </a:cubicBezTo>
                <a:cubicBezTo>
                  <a:pt x="1817" y="77"/>
                  <a:pt x="1817" y="77"/>
                  <a:pt x="1817" y="77"/>
                </a:cubicBezTo>
                <a:cubicBezTo>
                  <a:pt x="1817" y="34"/>
                  <a:pt x="1782" y="0"/>
                  <a:pt x="1740" y="0"/>
                </a:cubicBezTo>
                <a:close/>
              </a:path>
            </a:pathLst>
          </a:custGeom>
          <a:solidFill>
            <a:schemeClr val="accent1"/>
          </a:solidFill>
          <a:ln>
            <a:noFill/>
          </a:ln>
          <a:effectLst/>
        </p:spPr>
        <p:txBody>
          <a:bodyPr/>
          <a:lstStyle/>
          <a:p>
            <a:endParaRPr lang="zh-CN" altLang="en-US">
              <a:solidFill>
                <a:prstClr val="black"/>
              </a:solidFill>
            </a:endParaRPr>
          </a:p>
        </p:txBody>
      </p:sp>
      <p:grpSp>
        <p:nvGrpSpPr>
          <p:cNvPr id="11275" name="Group 11"/>
          <p:cNvGrpSpPr/>
          <p:nvPr/>
        </p:nvGrpSpPr>
        <p:grpSpPr bwMode="auto">
          <a:xfrm>
            <a:off x="774383" y="1696581"/>
            <a:ext cx="392112" cy="393822"/>
            <a:chOff x="0" y="0"/>
            <a:chExt cx="247" cy="248"/>
          </a:xfrm>
          <a:solidFill>
            <a:schemeClr val="accent1"/>
          </a:solidFill>
        </p:grpSpPr>
        <p:sp>
          <p:nvSpPr>
            <p:cNvPr id="11276" name="Oval 12"/>
            <p:cNvSpPr>
              <a:spLocks noChangeArrowheads="1"/>
            </p:cNvSpPr>
            <p:nvPr/>
          </p:nvSpPr>
          <p:spPr bwMode="auto">
            <a:xfrm>
              <a:off x="0" y="0"/>
              <a:ext cx="247" cy="248"/>
            </a:xfrm>
            <a:prstGeom prst="ellipse">
              <a:avLst/>
            </a:prstGeom>
            <a:grpFill/>
            <a:ln w="12700">
              <a:solidFill>
                <a:srgbClr val="F8F8F8"/>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endParaRPr lang="zh-CN" altLang="en-US">
                <a:solidFill>
                  <a:prstClr val="black"/>
                </a:solidFill>
              </a:endParaRPr>
            </a:p>
          </p:txBody>
        </p:sp>
        <p:grpSp>
          <p:nvGrpSpPr>
            <p:cNvPr id="11277" name="Group 13"/>
            <p:cNvGrpSpPr/>
            <p:nvPr/>
          </p:nvGrpSpPr>
          <p:grpSpPr bwMode="auto">
            <a:xfrm>
              <a:off x="80" y="80"/>
              <a:ext cx="88" cy="89"/>
              <a:chOff x="0" y="0"/>
              <a:chExt cx="88" cy="89"/>
            </a:xfrm>
            <a:grpFill/>
          </p:grpSpPr>
          <p:sp>
            <p:nvSpPr>
              <p:cNvPr id="11278" name="Line 14"/>
              <p:cNvSpPr>
                <a:spLocks noChangeShapeType="1"/>
              </p:cNvSpPr>
              <p:nvPr/>
            </p:nvSpPr>
            <p:spPr bwMode="auto">
              <a:xfrm>
                <a:off x="0" y="44"/>
                <a:ext cx="88" cy="0"/>
              </a:xfrm>
              <a:prstGeom prst="line">
                <a:avLst/>
              </a:prstGeom>
              <a:grpFill/>
              <a:ln w="25400">
                <a:solidFill>
                  <a:srgbClr val="F8F8F8"/>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sp>
            <p:nvSpPr>
              <p:cNvPr id="11279" name="Line 15"/>
              <p:cNvSpPr>
                <a:spLocks noChangeShapeType="1"/>
              </p:cNvSpPr>
              <p:nvPr/>
            </p:nvSpPr>
            <p:spPr bwMode="auto">
              <a:xfrm>
                <a:off x="44" y="0"/>
                <a:ext cx="0" cy="89"/>
              </a:xfrm>
              <a:prstGeom prst="line">
                <a:avLst/>
              </a:prstGeom>
              <a:grpFill/>
              <a:ln w="25400">
                <a:solidFill>
                  <a:srgbClr val="F8F8F8"/>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grpSp>
      </p:grpSp>
      <p:sp>
        <p:nvSpPr>
          <p:cNvPr id="11299" name="Rectangle 35"/>
          <p:cNvSpPr>
            <a:spLocks noChangeArrowheads="1"/>
          </p:cNvSpPr>
          <p:nvPr/>
        </p:nvSpPr>
        <p:spPr bwMode="auto">
          <a:xfrm>
            <a:off x="1258889" y="1746472"/>
            <a:ext cx="1728787"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800">
                <a:solidFill>
                  <a:prstClr val="white"/>
                </a:solidFill>
              </a:rPr>
              <a:t>通过</a:t>
            </a:r>
            <a:r>
              <a:rPr lang="en-US" altLang="zh-CN" sz="800">
                <a:solidFill>
                  <a:prstClr val="white"/>
                </a:solidFill>
              </a:rPr>
              <a:t>switch</a:t>
            </a:r>
            <a:r>
              <a:rPr lang="zh-CN" altLang="en-US" sz="800">
                <a:solidFill>
                  <a:prstClr val="white"/>
                </a:solidFill>
              </a:rPr>
              <a:t>选择判断当前模式。</a:t>
            </a:r>
            <a:endParaRPr lang="zh-CN" altLang="en-US" sz="800">
              <a:solidFill>
                <a:prstClr val="white"/>
              </a:solidFill>
            </a:endParaRPr>
          </a:p>
          <a:p>
            <a:pPr>
              <a:lnSpc>
                <a:spcPct val="120000"/>
              </a:lnSpc>
              <a:buFont typeface="Arial" panose="020B0604020202020204" pitchFamily="34" charset="0"/>
              <a:buNone/>
            </a:pPr>
            <a:r>
              <a:rPr lang="zh-CN" altLang="en-US" sz="800">
                <a:solidFill>
                  <a:prstClr val="white"/>
                </a:solidFill>
              </a:rPr>
              <a:t>设定字段根据当前的判断。</a:t>
            </a:r>
            <a:endParaRPr lang="zh-CN" altLang="en-US" sz="800">
              <a:solidFill>
                <a:prstClr val="white"/>
              </a:solidFill>
            </a:endParaRPr>
          </a:p>
        </p:txBody>
      </p:sp>
      <p:grpSp>
        <p:nvGrpSpPr>
          <p:cNvPr id="13" name="组合 12"/>
          <p:cNvGrpSpPr/>
          <p:nvPr/>
        </p:nvGrpSpPr>
        <p:grpSpPr>
          <a:xfrm>
            <a:off x="2625725" y="2400300"/>
            <a:ext cx="2283460" cy="647700"/>
            <a:chOff x="5470" y="2533"/>
            <a:chExt cx="3596" cy="1020"/>
          </a:xfrm>
        </p:grpSpPr>
        <p:sp>
          <p:nvSpPr>
            <p:cNvPr id="11273" name="Freeform 9"/>
            <p:cNvSpPr/>
            <p:nvPr/>
          </p:nvSpPr>
          <p:spPr bwMode="auto">
            <a:xfrm>
              <a:off x="5890" y="2533"/>
              <a:ext cx="3176" cy="1020"/>
            </a:xfrm>
            <a:custGeom>
              <a:avLst/>
              <a:gdLst>
                <a:gd name="T0" fmla="*/ 1740 w 1817"/>
                <a:gd name="T1" fmla="*/ 0 h 1299"/>
                <a:gd name="T2" fmla="*/ 77 w 1817"/>
                <a:gd name="T3" fmla="*/ 0 h 1299"/>
                <a:gd name="T4" fmla="*/ 0 w 1817"/>
                <a:gd name="T5" fmla="*/ 77 h 1299"/>
                <a:gd name="T6" fmla="*/ 0 w 1817"/>
                <a:gd name="T7" fmla="*/ 1071 h 1299"/>
                <a:gd name="T8" fmla="*/ 77 w 1817"/>
                <a:gd name="T9" fmla="*/ 1148 h 1299"/>
                <a:gd name="T10" fmla="*/ 258 w 1817"/>
                <a:gd name="T11" fmla="*/ 1148 h 1299"/>
                <a:gd name="T12" fmla="*/ 258 w 1817"/>
                <a:gd name="T13" fmla="*/ 1299 h 1299"/>
                <a:gd name="T14" fmla="*/ 409 w 1817"/>
                <a:gd name="T15" fmla="*/ 1148 h 1299"/>
                <a:gd name="T16" fmla="*/ 1740 w 1817"/>
                <a:gd name="T17" fmla="*/ 1148 h 1299"/>
                <a:gd name="T18" fmla="*/ 1817 w 1817"/>
                <a:gd name="T19" fmla="*/ 1071 h 1299"/>
                <a:gd name="T20" fmla="*/ 1817 w 1817"/>
                <a:gd name="T21" fmla="*/ 77 h 1299"/>
                <a:gd name="T22" fmla="*/ 1740 w 1817"/>
                <a:gd name="T23"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7" h="1299">
                  <a:moveTo>
                    <a:pt x="1740" y="0"/>
                  </a:moveTo>
                  <a:cubicBezTo>
                    <a:pt x="77" y="0"/>
                    <a:pt x="77" y="0"/>
                    <a:pt x="77" y="0"/>
                  </a:cubicBezTo>
                  <a:cubicBezTo>
                    <a:pt x="34" y="0"/>
                    <a:pt x="0" y="34"/>
                    <a:pt x="0" y="77"/>
                  </a:cubicBezTo>
                  <a:cubicBezTo>
                    <a:pt x="0" y="1071"/>
                    <a:pt x="0" y="1071"/>
                    <a:pt x="0" y="1071"/>
                  </a:cubicBezTo>
                  <a:cubicBezTo>
                    <a:pt x="0" y="1114"/>
                    <a:pt x="34" y="1148"/>
                    <a:pt x="77" y="1148"/>
                  </a:cubicBezTo>
                  <a:cubicBezTo>
                    <a:pt x="258" y="1148"/>
                    <a:pt x="258" y="1148"/>
                    <a:pt x="258" y="1148"/>
                  </a:cubicBezTo>
                  <a:cubicBezTo>
                    <a:pt x="258" y="1299"/>
                    <a:pt x="258" y="1299"/>
                    <a:pt x="258" y="1299"/>
                  </a:cubicBezTo>
                  <a:cubicBezTo>
                    <a:pt x="409" y="1148"/>
                    <a:pt x="409" y="1148"/>
                    <a:pt x="409" y="1148"/>
                  </a:cubicBezTo>
                  <a:cubicBezTo>
                    <a:pt x="1740" y="1148"/>
                    <a:pt x="1740" y="1148"/>
                    <a:pt x="1740" y="1148"/>
                  </a:cubicBezTo>
                  <a:cubicBezTo>
                    <a:pt x="1782" y="1148"/>
                    <a:pt x="1817" y="1114"/>
                    <a:pt x="1817" y="1071"/>
                  </a:cubicBezTo>
                  <a:cubicBezTo>
                    <a:pt x="1817" y="77"/>
                    <a:pt x="1817" y="77"/>
                    <a:pt x="1817" y="77"/>
                  </a:cubicBezTo>
                  <a:cubicBezTo>
                    <a:pt x="1817" y="34"/>
                    <a:pt x="1782" y="0"/>
                    <a:pt x="1740" y="0"/>
                  </a:cubicBezTo>
                  <a:close/>
                </a:path>
              </a:pathLst>
            </a:custGeom>
            <a:solidFill>
              <a:schemeClr val="accent2"/>
            </a:solidFill>
            <a:ln>
              <a:noFill/>
            </a:ln>
            <a:effectLst/>
          </p:spPr>
          <p:txBody>
            <a:bodyPr/>
            <a:lstStyle/>
            <a:p>
              <a:endParaRPr lang="zh-CN" altLang="en-US">
                <a:solidFill>
                  <a:prstClr val="black"/>
                </a:solidFill>
              </a:endParaRPr>
            </a:p>
          </p:txBody>
        </p:sp>
        <p:grpSp>
          <p:nvGrpSpPr>
            <p:cNvPr id="11283" name="Group 19"/>
            <p:cNvGrpSpPr/>
            <p:nvPr/>
          </p:nvGrpSpPr>
          <p:grpSpPr bwMode="auto">
            <a:xfrm>
              <a:off x="5470" y="2674"/>
              <a:ext cx="617" cy="620"/>
              <a:chOff x="0" y="0"/>
              <a:chExt cx="247" cy="248"/>
            </a:xfrm>
            <a:solidFill>
              <a:schemeClr val="accent2"/>
            </a:solidFill>
          </p:grpSpPr>
          <p:sp>
            <p:nvSpPr>
              <p:cNvPr id="11284" name="Oval 20"/>
              <p:cNvSpPr>
                <a:spLocks noChangeArrowheads="1"/>
              </p:cNvSpPr>
              <p:nvPr/>
            </p:nvSpPr>
            <p:spPr bwMode="auto">
              <a:xfrm>
                <a:off x="0" y="0"/>
                <a:ext cx="247" cy="248"/>
              </a:xfrm>
              <a:prstGeom prst="ellipse">
                <a:avLst/>
              </a:prstGeom>
              <a:grpFill/>
              <a:ln w="12700">
                <a:solidFill>
                  <a:srgbClr val="F8F8F8"/>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endParaRPr lang="zh-CN" altLang="en-US">
                  <a:solidFill>
                    <a:prstClr val="black"/>
                  </a:solidFill>
                </a:endParaRPr>
              </a:p>
            </p:txBody>
          </p:sp>
          <p:grpSp>
            <p:nvGrpSpPr>
              <p:cNvPr id="11285" name="Group 21"/>
              <p:cNvGrpSpPr/>
              <p:nvPr/>
            </p:nvGrpSpPr>
            <p:grpSpPr bwMode="auto">
              <a:xfrm>
                <a:off x="80" y="80"/>
                <a:ext cx="88" cy="89"/>
                <a:chOff x="0" y="0"/>
                <a:chExt cx="88" cy="89"/>
              </a:xfrm>
              <a:grpFill/>
            </p:grpSpPr>
            <p:sp>
              <p:nvSpPr>
                <p:cNvPr id="11286" name="Line 22"/>
                <p:cNvSpPr>
                  <a:spLocks noChangeShapeType="1"/>
                </p:cNvSpPr>
                <p:nvPr/>
              </p:nvSpPr>
              <p:spPr bwMode="auto">
                <a:xfrm>
                  <a:off x="0" y="44"/>
                  <a:ext cx="88" cy="0"/>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sp>
              <p:nvSpPr>
                <p:cNvPr id="11287" name="Line 23"/>
                <p:cNvSpPr>
                  <a:spLocks noChangeShapeType="1"/>
                </p:cNvSpPr>
                <p:nvPr/>
              </p:nvSpPr>
              <p:spPr bwMode="auto">
                <a:xfrm>
                  <a:off x="44" y="0"/>
                  <a:ext cx="0" cy="89"/>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grpSp>
        </p:grpSp>
        <p:sp>
          <p:nvSpPr>
            <p:cNvPr id="11300" name="Rectangle 36"/>
            <p:cNvSpPr>
              <a:spLocks noChangeArrowheads="1"/>
            </p:cNvSpPr>
            <p:nvPr/>
          </p:nvSpPr>
          <p:spPr bwMode="auto">
            <a:xfrm>
              <a:off x="6193" y="2750"/>
              <a:ext cx="272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800" dirty="0">
                  <a:solidFill>
                    <a:prstClr val="white"/>
                  </a:solidFill>
                </a:rPr>
                <a:t>对每一个可跳转的</a:t>
              </a:r>
              <a:r>
                <a:rPr lang="en-US" altLang="zh-CN" sz="800" dirty="0">
                  <a:solidFill>
                    <a:prstClr val="white"/>
                  </a:solidFill>
                </a:rPr>
                <a:t>APP</a:t>
              </a:r>
              <a:r>
                <a:rPr lang="zh-CN" altLang="en-US" sz="800" dirty="0">
                  <a:solidFill>
                    <a:prstClr val="white"/>
                  </a:solidFill>
                </a:rPr>
                <a:t>推送接口的字段，通过选项框更改当前可跳转的字段接口。</a:t>
              </a:r>
              <a:endParaRPr lang="zh-CN" altLang="en-US" sz="800" dirty="0">
                <a:solidFill>
                  <a:prstClr val="white"/>
                </a:solidFill>
              </a:endParaRPr>
            </a:p>
          </p:txBody>
        </p:sp>
      </p:grpSp>
      <p:grpSp>
        <p:nvGrpSpPr>
          <p:cNvPr id="14" name="组合 13"/>
          <p:cNvGrpSpPr/>
          <p:nvPr/>
        </p:nvGrpSpPr>
        <p:grpSpPr>
          <a:xfrm>
            <a:off x="4863465" y="585470"/>
            <a:ext cx="3815715" cy="2546985"/>
            <a:chOff x="9468" y="2193"/>
            <a:chExt cx="3850" cy="2513"/>
          </a:xfrm>
        </p:grpSpPr>
        <p:sp>
          <p:nvSpPr>
            <p:cNvPr id="11271" name="Freeform 7"/>
            <p:cNvSpPr/>
            <p:nvPr/>
          </p:nvSpPr>
          <p:spPr bwMode="auto">
            <a:xfrm>
              <a:off x="9808" y="2193"/>
              <a:ext cx="3510" cy="2513"/>
            </a:xfrm>
            <a:custGeom>
              <a:avLst/>
              <a:gdLst>
                <a:gd name="T0" fmla="*/ 1740 w 1817"/>
                <a:gd name="T1" fmla="*/ 0 h 1299"/>
                <a:gd name="T2" fmla="*/ 77 w 1817"/>
                <a:gd name="T3" fmla="*/ 0 h 1299"/>
                <a:gd name="T4" fmla="*/ 0 w 1817"/>
                <a:gd name="T5" fmla="*/ 77 h 1299"/>
                <a:gd name="T6" fmla="*/ 0 w 1817"/>
                <a:gd name="T7" fmla="*/ 1071 h 1299"/>
                <a:gd name="T8" fmla="*/ 77 w 1817"/>
                <a:gd name="T9" fmla="*/ 1148 h 1299"/>
                <a:gd name="T10" fmla="*/ 258 w 1817"/>
                <a:gd name="T11" fmla="*/ 1148 h 1299"/>
                <a:gd name="T12" fmla="*/ 258 w 1817"/>
                <a:gd name="T13" fmla="*/ 1299 h 1299"/>
                <a:gd name="T14" fmla="*/ 409 w 1817"/>
                <a:gd name="T15" fmla="*/ 1148 h 1299"/>
                <a:gd name="T16" fmla="*/ 1740 w 1817"/>
                <a:gd name="T17" fmla="*/ 1148 h 1299"/>
                <a:gd name="T18" fmla="*/ 1817 w 1817"/>
                <a:gd name="T19" fmla="*/ 1071 h 1299"/>
                <a:gd name="T20" fmla="*/ 1817 w 1817"/>
                <a:gd name="T21" fmla="*/ 77 h 1299"/>
                <a:gd name="T22" fmla="*/ 1740 w 1817"/>
                <a:gd name="T23"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7" h="1299">
                  <a:moveTo>
                    <a:pt x="1740" y="0"/>
                  </a:moveTo>
                  <a:cubicBezTo>
                    <a:pt x="77" y="0"/>
                    <a:pt x="77" y="0"/>
                    <a:pt x="77" y="0"/>
                  </a:cubicBezTo>
                  <a:cubicBezTo>
                    <a:pt x="34" y="0"/>
                    <a:pt x="0" y="34"/>
                    <a:pt x="0" y="77"/>
                  </a:cubicBezTo>
                  <a:cubicBezTo>
                    <a:pt x="0" y="1071"/>
                    <a:pt x="0" y="1071"/>
                    <a:pt x="0" y="1071"/>
                  </a:cubicBezTo>
                  <a:cubicBezTo>
                    <a:pt x="0" y="1114"/>
                    <a:pt x="34" y="1148"/>
                    <a:pt x="77" y="1148"/>
                  </a:cubicBezTo>
                  <a:cubicBezTo>
                    <a:pt x="258" y="1148"/>
                    <a:pt x="258" y="1148"/>
                    <a:pt x="258" y="1148"/>
                  </a:cubicBezTo>
                  <a:cubicBezTo>
                    <a:pt x="258" y="1299"/>
                    <a:pt x="258" y="1299"/>
                    <a:pt x="258" y="1299"/>
                  </a:cubicBezTo>
                  <a:cubicBezTo>
                    <a:pt x="409" y="1148"/>
                    <a:pt x="409" y="1148"/>
                    <a:pt x="409" y="1148"/>
                  </a:cubicBezTo>
                  <a:cubicBezTo>
                    <a:pt x="1740" y="1148"/>
                    <a:pt x="1740" y="1148"/>
                    <a:pt x="1740" y="1148"/>
                  </a:cubicBezTo>
                  <a:cubicBezTo>
                    <a:pt x="1782" y="1148"/>
                    <a:pt x="1817" y="1114"/>
                    <a:pt x="1817" y="1071"/>
                  </a:cubicBezTo>
                  <a:cubicBezTo>
                    <a:pt x="1817" y="77"/>
                    <a:pt x="1817" y="77"/>
                    <a:pt x="1817" y="77"/>
                  </a:cubicBezTo>
                  <a:cubicBezTo>
                    <a:pt x="1817" y="34"/>
                    <a:pt x="1782" y="0"/>
                    <a:pt x="1740" y="0"/>
                  </a:cubicBezTo>
                  <a:close/>
                </a:path>
              </a:pathLst>
            </a:custGeom>
            <a:solidFill>
              <a:schemeClr val="accent3"/>
            </a:solidFill>
            <a:ln>
              <a:noFill/>
            </a:ln>
            <a:effectLst/>
          </p:spPr>
          <p:txBody>
            <a:bodyPr/>
            <a:lstStyle/>
            <a:p>
              <a:endParaRPr lang="zh-CN" altLang="en-US">
                <a:solidFill>
                  <a:prstClr val="black"/>
                </a:solidFill>
              </a:endParaRPr>
            </a:p>
          </p:txBody>
        </p:sp>
        <p:grpSp>
          <p:nvGrpSpPr>
            <p:cNvPr id="11291" name="Group 27"/>
            <p:cNvGrpSpPr/>
            <p:nvPr/>
          </p:nvGrpSpPr>
          <p:grpSpPr bwMode="auto">
            <a:xfrm>
              <a:off x="9468" y="2533"/>
              <a:ext cx="617" cy="620"/>
              <a:chOff x="0" y="0"/>
              <a:chExt cx="247" cy="248"/>
            </a:xfrm>
            <a:solidFill>
              <a:schemeClr val="accent3"/>
            </a:solidFill>
          </p:grpSpPr>
          <p:sp>
            <p:nvSpPr>
              <p:cNvPr id="11292" name="Oval 28"/>
              <p:cNvSpPr>
                <a:spLocks noChangeArrowheads="1"/>
              </p:cNvSpPr>
              <p:nvPr/>
            </p:nvSpPr>
            <p:spPr bwMode="auto">
              <a:xfrm>
                <a:off x="0" y="0"/>
                <a:ext cx="247" cy="248"/>
              </a:xfrm>
              <a:prstGeom prst="ellipse">
                <a:avLst/>
              </a:prstGeom>
              <a:grpFill/>
              <a:ln w="12700">
                <a:solidFill>
                  <a:srgbClr val="F8F8F8"/>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endParaRPr lang="zh-CN" altLang="en-US">
                  <a:solidFill>
                    <a:prstClr val="black"/>
                  </a:solidFill>
                </a:endParaRPr>
              </a:p>
            </p:txBody>
          </p:sp>
          <p:grpSp>
            <p:nvGrpSpPr>
              <p:cNvPr id="11293" name="Group 29"/>
              <p:cNvGrpSpPr/>
              <p:nvPr/>
            </p:nvGrpSpPr>
            <p:grpSpPr bwMode="auto">
              <a:xfrm>
                <a:off x="79" y="80"/>
                <a:ext cx="89" cy="89"/>
                <a:chOff x="0" y="0"/>
                <a:chExt cx="89" cy="89"/>
              </a:xfrm>
              <a:grpFill/>
            </p:grpSpPr>
            <p:sp>
              <p:nvSpPr>
                <p:cNvPr id="11294" name="Line 30"/>
                <p:cNvSpPr>
                  <a:spLocks noChangeShapeType="1"/>
                </p:cNvSpPr>
                <p:nvPr/>
              </p:nvSpPr>
              <p:spPr bwMode="auto">
                <a:xfrm>
                  <a:off x="0" y="44"/>
                  <a:ext cx="89" cy="0"/>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sp>
              <p:nvSpPr>
                <p:cNvPr id="11295" name="Line 31"/>
                <p:cNvSpPr>
                  <a:spLocks noChangeShapeType="1"/>
                </p:cNvSpPr>
                <p:nvPr/>
              </p:nvSpPr>
              <p:spPr bwMode="auto">
                <a:xfrm>
                  <a:off x="45" y="0"/>
                  <a:ext cx="0" cy="89"/>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ndParaRPr>
                </a:p>
              </p:txBody>
            </p:sp>
          </p:grpSp>
        </p:grpSp>
        <p:sp>
          <p:nvSpPr>
            <p:cNvPr id="11301" name="Rectangle 37"/>
            <p:cNvSpPr>
              <a:spLocks noChangeArrowheads="1"/>
            </p:cNvSpPr>
            <p:nvPr/>
          </p:nvSpPr>
          <p:spPr bwMode="auto">
            <a:xfrm>
              <a:off x="10085" y="2519"/>
              <a:ext cx="3224"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sz="1200" dirty="0">
                  <a:solidFill>
                    <a:prstClr val="white"/>
                  </a:solidFill>
                </a:rPr>
                <a:t>该app已获得第三方app的权限，用户在普通模式专注时只能获取白名单上的app的跳转接口，离开app的方式只能是由接口跳转或是熄屏，并设置5分钟的计时器，如5分钟内未返回则专注终止，当离开app时，本地会判断用户是否处在普通模式，是否是从跳转接口离开，是否是由熄屏造成，否则视为专注失败。</a:t>
              </a:r>
              <a:endParaRPr sz="1200" dirty="0">
                <a:solidFill>
                  <a:prstClr val="white"/>
                </a:solidFill>
              </a:endParaRPr>
            </a:p>
          </p:txBody>
        </p:sp>
      </p:grpSp>
      <p:sp>
        <p:nvSpPr>
          <p:cNvPr id="11308" name="Rectangle 44"/>
          <p:cNvSpPr>
            <a:spLocks noChangeArrowheads="1"/>
          </p:cNvSpPr>
          <p:nvPr/>
        </p:nvSpPr>
        <p:spPr bwMode="auto">
          <a:xfrm>
            <a:off x="1403350" y="4274552"/>
            <a:ext cx="633730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白名单的实现主要仍旧考虑到</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IOS/ANDROID</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的双平台适应性。因为</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IOS</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不支持任何应用尝试获取后台运行的其他应用的状态，所以市场上大部分现存的专注</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经常只在</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ANDROID</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版本客户端提供白名单特性。但我们在实现的时候就考虑到了这一点，所以通过内置计时器跳转的方式来判断用户是否在摸鱼，摸鱼时长是不是超过了限定时长</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白名单</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实现</a:t>
            </a:r>
            <a:endParaRPr lang="en-US" altLang="zh-CN" sz="2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7" name="Text Box 5"/>
          <p:cNvSpPr txBox="1">
            <a:spLocks noChangeArrowheads="1"/>
          </p:cNvSpPr>
          <p:nvPr/>
        </p:nvSpPr>
        <p:spPr bwMode="auto">
          <a:xfrm>
            <a:off x="797439" y="584964"/>
            <a:ext cx="1107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限定时间内的跳转</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8"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372110" y="2345690"/>
            <a:ext cx="793750" cy="991870"/>
            <a:chOff x="959" y="4936"/>
            <a:chExt cx="1250" cy="1562"/>
          </a:xfrm>
        </p:grpSpPr>
        <p:pic>
          <p:nvPicPr>
            <p:cNvPr id="2" name="图片 1"/>
            <p:cNvPicPr>
              <a:picLocks noChangeAspect="1"/>
            </p:cNvPicPr>
            <p:nvPr/>
          </p:nvPicPr>
          <p:blipFill>
            <a:blip r:embed="rId2"/>
            <a:srcRect l="40320" t="40961" r="41449" b="50640"/>
            <a:stretch>
              <a:fillRect/>
            </a:stretch>
          </p:blipFill>
          <p:spPr>
            <a:xfrm>
              <a:off x="967" y="4936"/>
              <a:ext cx="1243" cy="1240"/>
            </a:xfrm>
            <a:prstGeom prst="rect">
              <a:avLst/>
            </a:prstGeom>
          </p:spPr>
        </p:pic>
        <p:pic>
          <p:nvPicPr>
            <p:cNvPr id="3" name="图片 2"/>
            <p:cNvPicPr>
              <a:picLocks noChangeAspect="1"/>
            </p:cNvPicPr>
            <p:nvPr/>
          </p:nvPicPr>
          <p:blipFill>
            <a:blip r:embed="rId3"/>
            <a:srcRect l="40011" t="41023" r="39598" b="53129"/>
            <a:stretch>
              <a:fillRect/>
            </a:stretch>
          </p:blipFill>
          <p:spPr>
            <a:xfrm>
              <a:off x="959" y="5722"/>
              <a:ext cx="1251" cy="777"/>
            </a:xfrm>
            <a:prstGeom prst="rect">
              <a:avLst/>
            </a:prstGeom>
          </p:spPr>
        </p:pic>
      </p:grpSp>
      <p:grpSp>
        <p:nvGrpSpPr>
          <p:cNvPr id="6" name="组合 5"/>
          <p:cNvGrpSpPr/>
          <p:nvPr/>
        </p:nvGrpSpPr>
        <p:grpSpPr>
          <a:xfrm>
            <a:off x="3225800" y="3241040"/>
            <a:ext cx="2233930" cy="346710"/>
            <a:chOff x="6870" y="5257"/>
            <a:chExt cx="3518" cy="546"/>
          </a:xfrm>
        </p:grpSpPr>
        <p:sp>
          <p:nvSpPr>
            <p:cNvPr id="4" name="Rectangle 40"/>
            <p:cNvSpPr>
              <a:spLocks noChangeArrowheads="1"/>
            </p:cNvSpPr>
            <p:nvPr/>
          </p:nvSpPr>
          <p:spPr bwMode="auto">
            <a:xfrm>
              <a:off x="6870" y="5257"/>
              <a:ext cx="280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选项框控制需要开放的接口判断</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 name="Rectangle 41"/>
            <p:cNvSpPr>
              <a:spLocks noChangeArrowheads="1"/>
            </p:cNvSpPr>
            <p:nvPr/>
          </p:nvSpPr>
          <p:spPr bwMode="auto">
            <a:xfrm>
              <a:off x="6870" y="5610"/>
              <a:ext cx="35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微博</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微信</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/QQ</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音乐</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网易云音乐</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美团</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饿了么</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淘宝</a:t>
              </a:r>
              <a:endParaRPr lang="en-US" altLang="zh-CN"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7" name="组合 6"/>
          <p:cNvGrpSpPr/>
          <p:nvPr/>
        </p:nvGrpSpPr>
        <p:grpSpPr>
          <a:xfrm>
            <a:off x="1305560" y="2578100"/>
            <a:ext cx="1111250" cy="469900"/>
            <a:chOff x="6870" y="5257"/>
            <a:chExt cx="1750" cy="740"/>
          </a:xfrm>
        </p:grpSpPr>
        <p:sp>
          <p:nvSpPr>
            <p:cNvPr id="8" name="Rectangle 40"/>
            <p:cNvSpPr>
              <a:spLocks noChangeArrowheads="1"/>
            </p:cNvSpPr>
            <p:nvPr/>
          </p:nvSpPr>
          <p:spPr bwMode="auto">
            <a:xfrm>
              <a:off x="6870" y="5257"/>
              <a:ext cx="175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switch</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控制模式判断</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9" name="Rectangle 41"/>
            <p:cNvSpPr>
              <a:spLocks noChangeArrowheads="1"/>
            </p:cNvSpPr>
            <p:nvPr/>
          </p:nvSpPr>
          <p:spPr bwMode="auto">
            <a:xfrm>
              <a:off x="6870" y="5610"/>
              <a:ext cx="64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深度模式</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普通模式</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pic>
        <p:nvPicPr>
          <p:cNvPr id="10" name="图片 9"/>
          <p:cNvPicPr>
            <a:picLocks noChangeAspect="1"/>
          </p:cNvPicPr>
          <p:nvPr/>
        </p:nvPicPr>
        <p:blipFill>
          <a:blip r:embed="rId4"/>
          <a:stretch>
            <a:fillRect/>
          </a:stretch>
        </p:blipFill>
        <p:spPr>
          <a:xfrm>
            <a:off x="2145030" y="3133090"/>
            <a:ext cx="939800" cy="400050"/>
          </a:xfrm>
          <a:prstGeom prst="rect">
            <a:avLst/>
          </a:prstGeom>
        </p:spPr>
      </p:pic>
      <p:grpSp>
        <p:nvGrpSpPr>
          <p:cNvPr id="15" name="组合 14"/>
          <p:cNvGrpSpPr/>
          <p:nvPr/>
        </p:nvGrpSpPr>
        <p:grpSpPr>
          <a:xfrm>
            <a:off x="5979795" y="3155315"/>
            <a:ext cx="1703070" cy="607695"/>
            <a:chOff x="9417" y="4969"/>
            <a:chExt cx="2682" cy="957"/>
          </a:xfrm>
        </p:grpSpPr>
        <p:sp>
          <p:nvSpPr>
            <p:cNvPr id="11306" name="Rectangle 42"/>
            <p:cNvSpPr>
              <a:spLocks noChangeArrowheads="1"/>
            </p:cNvSpPr>
            <p:nvPr/>
          </p:nvSpPr>
          <p:spPr bwMode="auto">
            <a:xfrm>
              <a:off x="10179" y="4969"/>
              <a:ext cx="19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第三方权</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APP</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&amp;</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计时器</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07" name="Rectangle 43"/>
            <p:cNvSpPr>
              <a:spLocks noChangeArrowheads="1"/>
            </p:cNvSpPr>
            <p:nvPr/>
          </p:nvSpPr>
          <p:spPr bwMode="auto">
            <a:xfrm>
              <a:off x="10179" y="5346"/>
              <a:ext cx="1897"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第三方</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权限获取与申请</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跳转接口导入</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计时器定时判断离开时间</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5"/>
            <a:stretch>
              <a:fillRect/>
            </a:stretch>
          </p:blipFill>
          <p:spPr>
            <a:xfrm>
              <a:off x="9417" y="4969"/>
              <a:ext cx="690" cy="64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9914" y="1887674"/>
            <a:ext cx="800219" cy="1368153"/>
          </a:xfrm>
          <a:prstGeom prst="rect">
            <a:avLst/>
          </a:prstGeom>
          <a:noFill/>
        </p:spPr>
        <p:txBody>
          <a:bodyPr vert="eaVert" wrap="square" rtlCol="0">
            <a:spAutoFit/>
          </a:bodyPr>
          <a:lstStyle/>
          <a:p>
            <a:pPr algn="dist"/>
            <a:r>
              <a:rPr lang="zh-CN" altLang="en-US" sz="4000" dirty="0" smtClean="0">
                <a:solidFill>
                  <a:schemeClr val="accent1"/>
                </a:solidFill>
                <a:latin typeface="微软雅黑 Light" panose="020B0502040204020203" pitchFamily="34" charset="-122"/>
                <a:ea typeface="微软雅黑 Light" panose="020B0502040204020203" pitchFamily="34" charset="-122"/>
              </a:rPr>
              <a:t>目录</a:t>
            </a:r>
            <a:endParaRPr lang="zh-CN" altLang="en-US" sz="4000" dirty="0">
              <a:solidFill>
                <a:schemeClr val="accent1"/>
              </a:solidFill>
              <a:latin typeface="微软雅黑 Light" panose="020B0502040204020203" pitchFamily="34" charset="-122"/>
              <a:ea typeface="微软雅黑 Light" panose="020B0502040204020203" pitchFamily="34" charset="-122"/>
            </a:endParaRPr>
          </a:p>
        </p:txBody>
      </p:sp>
      <p:pic>
        <p:nvPicPr>
          <p:cNvPr id="2050" name="Picture 2" descr="D:\1稻壳模板\ppt\2016.4\小清新水彩花卉毕业答辩模板\未标题-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092" y="-164554"/>
            <a:ext cx="1525238" cy="566645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rot="5400000">
            <a:off x="2300699" y="2433252"/>
            <a:ext cx="1219198" cy="276999"/>
          </a:xfrm>
          <a:prstGeom prst="rect">
            <a:avLst/>
          </a:prstGeom>
          <a:ln w="6350">
            <a:solidFill>
              <a:schemeClr val="bg1">
                <a:lumMod val="50000"/>
              </a:schemeClr>
            </a:solidFill>
          </a:ln>
        </p:spPr>
        <p:txBody>
          <a:bodyPr wrap="square">
            <a:spAutoFit/>
          </a:bodyPr>
          <a:lstStyle/>
          <a:p>
            <a:pPr algn="dist"/>
            <a:r>
              <a:rPr lang="en-US" altLang="zh-CN" sz="1200" dirty="0" smtClean="0">
                <a:solidFill>
                  <a:schemeClr val="bg1">
                    <a:lumMod val="50000"/>
                  </a:schemeClr>
                </a:solidFill>
                <a:latin typeface="微软雅黑 Light" panose="020B0502040204020203" pitchFamily="34" charset="-122"/>
                <a:ea typeface="微软雅黑 Light" panose="020B0502040204020203" pitchFamily="34" charset="-122"/>
              </a:rPr>
              <a:t>CONTENTS</a:t>
            </a:r>
            <a:endParaRPr lang="en-US" altLang="zh-CN" sz="12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 name="TextBox 4"/>
          <p:cNvSpPr txBox="1"/>
          <p:nvPr/>
        </p:nvSpPr>
        <p:spPr>
          <a:xfrm>
            <a:off x="5076056" y="756552"/>
            <a:ext cx="1808480" cy="337185"/>
          </a:xfrm>
          <a:prstGeom prst="rect">
            <a:avLst/>
          </a:prstGeom>
          <a:noFill/>
        </p:spPr>
        <p:txBody>
          <a:bodyPr wrap="none" rtlCol="0">
            <a:spAutoFit/>
          </a:bodyPr>
          <a:lstStyle/>
          <a:p>
            <a:r>
              <a:rPr lang="zh-CN" altLang="en-US" sz="1600" dirty="0" smtClean="0">
                <a:solidFill>
                  <a:schemeClr val="bg1">
                    <a:lumMod val="50000"/>
                  </a:schemeClr>
                </a:solidFill>
                <a:latin typeface="微软雅黑 Light" panose="020B0502040204020203" pitchFamily="34" charset="-122"/>
                <a:ea typeface="微软雅黑 Light" panose="020B0502040204020203" pitchFamily="34" charset="-122"/>
              </a:rPr>
              <a:t>产品特色与创新点</a:t>
            </a:r>
            <a:endParaRPr lang="zh-CN" altLang="en-US" sz="16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5076056" y="1571892"/>
            <a:ext cx="1605280" cy="337185"/>
          </a:xfrm>
          <a:prstGeom prst="rect">
            <a:avLst/>
          </a:prstGeom>
          <a:noFill/>
        </p:spPr>
        <p:txBody>
          <a:bodyPr wrap="none" rtlCol="0">
            <a:spAutoFit/>
          </a:bodyPr>
          <a:lstStyle/>
          <a:p>
            <a:r>
              <a:rPr lang="zh-CN" altLang="en-US" sz="1600" dirty="0">
                <a:solidFill>
                  <a:schemeClr val="bg1">
                    <a:lumMod val="50000"/>
                  </a:schemeClr>
                </a:solidFill>
                <a:latin typeface="微软雅黑 Light" panose="020B0502040204020203" pitchFamily="34" charset="-122"/>
                <a:ea typeface="微软雅黑 Light" panose="020B0502040204020203" pitchFamily="34" charset="-122"/>
              </a:rPr>
              <a:t>架构与关键技术</a:t>
            </a:r>
            <a:endParaRPr lang="zh-CN" altLang="en-US" sz="16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7" name="TextBox 6"/>
          <p:cNvSpPr txBox="1"/>
          <p:nvPr/>
        </p:nvSpPr>
        <p:spPr>
          <a:xfrm>
            <a:off x="5076056" y="2402474"/>
            <a:ext cx="589280" cy="337185"/>
          </a:xfrm>
          <a:prstGeom prst="rect">
            <a:avLst/>
          </a:prstGeom>
          <a:noFill/>
        </p:spPr>
        <p:txBody>
          <a:bodyPr wrap="none" rtlCol="0">
            <a:spAutoFit/>
          </a:bodyPr>
          <a:lstStyle/>
          <a:p>
            <a:r>
              <a:rPr lang="zh-CN" altLang="en-US" sz="1600" dirty="0">
                <a:solidFill>
                  <a:schemeClr val="bg1">
                    <a:lumMod val="50000"/>
                  </a:schemeClr>
                </a:solidFill>
                <a:latin typeface="微软雅黑 Light" panose="020B0502040204020203" pitchFamily="34" charset="-122"/>
                <a:ea typeface="微软雅黑 Light" panose="020B0502040204020203" pitchFamily="34" charset="-122"/>
              </a:rPr>
              <a:t>测试</a:t>
            </a:r>
            <a:endParaRPr lang="zh-CN" altLang="en-US" sz="16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5076056" y="3217812"/>
            <a:ext cx="1961515" cy="337185"/>
          </a:xfrm>
          <a:prstGeom prst="rect">
            <a:avLst/>
          </a:prstGeom>
          <a:noFill/>
        </p:spPr>
        <p:txBody>
          <a:bodyPr wrap="none" rtlCol="0">
            <a:spAutoFit/>
          </a:bodyPr>
          <a:lstStyle/>
          <a:p>
            <a:r>
              <a:rPr lang="zh-CN" altLang="en-US" sz="1600" dirty="0">
                <a:solidFill>
                  <a:schemeClr val="bg1">
                    <a:lumMod val="50000"/>
                  </a:schemeClr>
                </a:solidFill>
                <a:latin typeface="微软雅黑 Light" panose="020B0502040204020203" pitchFamily="34" charset="-122"/>
                <a:ea typeface="微软雅黑 Light" panose="020B0502040204020203" pitchFamily="34" charset="-122"/>
              </a:rPr>
              <a:t>经验教训</a:t>
            </a: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&amp;</a:t>
            </a:r>
            <a:r>
              <a:rPr lang="zh-CN" altLang="en-US" sz="1600" dirty="0">
                <a:solidFill>
                  <a:schemeClr val="bg1">
                    <a:lumMod val="50000"/>
                  </a:schemeClr>
                </a:solidFill>
                <a:latin typeface="微软雅黑 Light" panose="020B0502040204020203" pitchFamily="34" charset="-122"/>
                <a:ea typeface="微软雅黑 Light" panose="020B0502040204020203" pitchFamily="34" charset="-122"/>
              </a:rPr>
              <a:t>成员分工</a:t>
            </a:r>
            <a:endParaRPr lang="zh-CN" altLang="en-US" sz="16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9" name="TextBox 8"/>
          <p:cNvSpPr txBox="1"/>
          <p:nvPr/>
        </p:nvSpPr>
        <p:spPr>
          <a:xfrm>
            <a:off x="5076056" y="4025532"/>
            <a:ext cx="639445" cy="337185"/>
          </a:xfrm>
          <a:prstGeom prst="rect">
            <a:avLst/>
          </a:prstGeom>
          <a:noFill/>
        </p:spPr>
        <p:txBody>
          <a:bodyPr wrap="none" rtlCol="0">
            <a:spAutoFit/>
          </a:bodyPr>
          <a:lstStyle/>
          <a:p>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Q&amp;A</a:t>
            </a:r>
            <a:endParaRPr lang="en-US" altLang="zh-CN" sz="16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4572000" y="717731"/>
            <a:ext cx="432882" cy="416197"/>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4572000" y="1533071"/>
            <a:ext cx="432882" cy="416197"/>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4572000" y="2363652"/>
            <a:ext cx="432882" cy="416197"/>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4" name="TextBox 13"/>
          <p:cNvSpPr txBox="1"/>
          <p:nvPr/>
        </p:nvSpPr>
        <p:spPr>
          <a:xfrm>
            <a:off x="4572000" y="3178991"/>
            <a:ext cx="432882" cy="416197"/>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5" name="TextBox 14"/>
          <p:cNvSpPr txBox="1"/>
          <p:nvPr/>
        </p:nvSpPr>
        <p:spPr>
          <a:xfrm>
            <a:off x="4572000" y="3986711"/>
            <a:ext cx="432882" cy="416197"/>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Freeform 21"/>
          <p:cNvSpPr/>
          <p:nvPr/>
        </p:nvSpPr>
        <p:spPr bwMode="auto">
          <a:xfrm>
            <a:off x="6122988" y="1489410"/>
            <a:ext cx="527050" cy="520861"/>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886" name="Freeform 22"/>
          <p:cNvSpPr/>
          <p:nvPr/>
        </p:nvSpPr>
        <p:spPr bwMode="auto">
          <a:xfrm>
            <a:off x="6122988" y="2313577"/>
            <a:ext cx="527050" cy="519273"/>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887" name="Freeform 23"/>
          <p:cNvSpPr/>
          <p:nvPr/>
        </p:nvSpPr>
        <p:spPr bwMode="auto">
          <a:xfrm>
            <a:off x="6122988" y="3136155"/>
            <a:ext cx="527050" cy="520861"/>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3"/>
          </a:solidFill>
          <a:ln>
            <a:noFill/>
          </a:ln>
        </p:spPr>
        <p:txBody>
          <a:bodyPr/>
          <a:lstStyle/>
          <a:p>
            <a:endParaRPr lang="zh-CN" altLang="en-US"/>
          </a:p>
        </p:txBody>
      </p:sp>
      <p:sp>
        <p:nvSpPr>
          <p:cNvPr id="36888" name="Freeform 24"/>
          <p:cNvSpPr/>
          <p:nvPr/>
        </p:nvSpPr>
        <p:spPr bwMode="auto">
          <a:xfrm>
            <a:off x="4752976" y="1751428"/>
            <a:ext cx="1370013" cy="2407393"/>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89" name="Freeform 25"/>
          <p:cNvSpPr/>
          <p:nvPr/>
        </p:nvSpPr>
        <p:spPr bwMode="auto">
          <a:xfrm>
            <a:off x="5089526" y="2574008"/>
            <a:ext cx="1033463" cy="158481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0" name="Freeform 26"/>
          <p:cNvSpPr/>
          <p:nvPr/>
        </p:nvSpPr>
        <p:spPr bwMode="auto">
          <a:xfrm>
            <a:off x="5438776" y="3396586"/>
            <a:ext cx="684213" cy="762235"/>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1" name="Freeform 27"/>
          <p:cNvSpPr/>
          <p:nvPr/>
        </p:nvSpPr>
        <p:spPr bwMode="auto">
          <a:xfrm>
            <a:off x="2493963" y="1489410"/>
            <a:ext cx="527050" cy="520861"/>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892" name="Freeform 28"/>
          <p:cNvSpPr/>
          <p:nvPr/>
        </p:nvSpPr>
        <p:spPr bwMode="auto">
          <a:xfrm>
            <a:off x="2493963" y="2313577"/>
            <a:ext cx="527050" cy="519273"/>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6893" name="Freeform 29"/>
          <p:cNvSpPr/>
          <p:nvPr/>
        </p:nvSpPr>
        <p:spPr bwMode="auto">
          <a:xfrm>
            <a:off x="2493963" y="3136155"/>
            <a:ext cx="527050" cy="520861"/>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3"/>
          </a:solidFill>
          <a:ln>
            <a:noFill/>
          </a:ln>
        </p:spPr>
        <p:txBody>
          <a:bodyPr/>
          <a:lstStyle/>
          <a:p>
            <a:endParaRPr lang="zh-CN" altLang="en-US"/>
          </a:p>
        </p:txBody>
      </p:sp>
      <p:sp>
        <p:nvSpPr>
          <p:cNvPr id="36894" name="Freeform 30"/>
          <p:cNvSpPr/>
          <p:nvPr/>
        </p:nvSpPr>
        <p:spPr bwMode="auto">
          <a:xfrm>
            <a:off x="3021013" y="1751428"/>
            <a:ext cx="1370012" cy="2407393"/>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5" name="Freeform 31"/>
          <p:cNvSpPr/>
          <p:nvPr/>
        </p:nvSpPr>
        <p:spPr bwMode="auto">
          <a:xfrm>
            <a:off x="3021013" y="2574008"/>
            <a:ext cx="1033462" cy="1584814"/>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6" name="Freeform 32"/>
          <p:cNvSpPr/>
          <p:nvPr/>
        </p:nvSpPr>
        <p:spPr bwMode="auto">
          <a:xfrm>
            <a:off x="3021013" y="3396586"/>
            <a:ext cx="685800" cy="762235"/>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97" name="Freeform 33"/>
          <p:cNvSpPr>
            <a:spLocks noEditPoints="1"/>
          </p:cNvSpPr>
          <p:nvPr/>
        </p:nvSpPr>
        <p:spPr bwMode="auto">
          <a:xfrm>
            <a:off x="2630488" y="1632329"/>
            <a:ext cx="254000" cy="235023"/>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898" name="Freeform 34"/>
          <p:cNvSpPr>
            <a:spLocks noEditPoints="1"/>
          </p:cNvSpPr>
          <p:nvPr/>
        </p:nvSpPr>
        <p:spPr bwMode="auto">
          <a:xfrm>
            <a:off x="6300789" y="2451733"/>
            <a:ext cx="173037" cy="244550"/>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899" name="Freeform 35"/>
          <p:cNvSpPr>
            <a:spLocks noEditPoints="1"/>
          </p:cNvSpPr>
          <p:nvPr/>
        </p:nvSpPr>
        <p:spPr bwMode="auto">
          <a:xfrm>
            <a:off x="6273801" y="1608509"/>
            <a:ext cx="220663" cy="281075"/>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900" name="Freeform 36"/>
          <p:cNvSpPr>
            <a:spLocks noEditPoints="1"/>
          </p:cNvSpPr>
          <p:nvPr/>
        </p:nvSpPr>
        <p:spPr bwMode="auto">
          <a:xfrm>
            <a:off x="6292851" y="3271135"/>
            <a:ext cx="187325" cy="252490"/>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901" name="Freeform 37"/>
          <p:cNvSpPr>
            <a:spLocks noEditPoints="1"/>
          </p:cNvSpPr>
          <p:nvPr/>
        </p:nvSpPr>
        <p:spPr bwMode="auto">
          <a:xfrm>
            <a:off x="2647951" y="2446968"/>
            <a:ext cx="220663" cy="254078"/>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6902" name="Freeform 38"/>
          <p:cNvSpPr>
            <a:spLocks noEditPoints="1"/>
          </p:cNvSpPr>
          <p:nvPr/>
        </p:nvSpPr>
        <p:spPr bwMode="auto">
          <a:xfrm>
            <a:off x="2654301" y="3272723"/>
            <a:ext cx="207963" cy="247726"/>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grpSp>
        <p:nvGrpSpPr>
          <p:cNvPr id="36903" name="Group 39"/>
          <p:cNvGrpSpPr/>
          <p:nvPr/>
        </p:nvGrpSpPr>
        <p:grpSpPr bwMode="auto">
          <a:xfrm>
            <a:off x="3238500" y="2863021"/>
            <a:ext cx="2667000" cy="1797605"/>
            <a:chOff x="0" y="0"/>
            <a:chExt cx="2724" cy="1835"/>
          </a:xfrm>
        </p:grpSpPr>
        <p:sp>
          <p:nvSpPr>
            <p:cNvPr id="36904" name="Oval 40"/>
            <p:cNvSpPr>
              <a:spLocks noChangeArrowheads="1"/>
            </p:cNvSpPr>
            <p:nvPr/>
          </p:nvSpPr>
          <p:spPr bwMode="auto">
            <a:xfrm flipV="1">
              <a:off x="0" y="1755"/>
              <a:ext cx="2724" cy="80"/>
            </a:xfrm>
            <a:prstGeom prst="ellipse">
              <a:avLst/>
            </a:prstGeom>
            <a:gradFill rotWithShape="1">
              <a:gsLst>
                <a:gs pos="0">
                  <a:schemeClr val="bg1">
                    <a:lumMod val="50000"/>
                  </a:schemeClr>
                </a:gs>
                <a:gs pos="100000">
                  <a:srgbClr val="F8F8F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05" name="Group 41"/>
            <p:cNvGrpSpPr/>
            <p:nvPr/>
          </p:nvGrpSpPr>
          <p:grpSpPr bwMode="auto">
            <a:xfrm>
              <a:off x="240" y="0"/>
              <a:ext cx="2246" cy="1810"/>
              <a:chOff x="0" y="0"/>
              <a:chExt cx="2556" cy="1958"/>
            </a:xfrm>
          </p:grpSpPr>
          <p:pic>
            <p:nvPicPr>
              <p:cNvPr id="36906" name="Picture 42" descr="apple icons"/>
              <p:cNvPicPr>
                <a:picLocks noChangeAspect="1" noChangeArrowheads="1"/>
              </p:cNvPicPr>
              <p:nvPr/>
            </p:nvPicPr>
            <p:blipFill>
              <a:blip r:embed="rId1" cstate="screen"/>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7" name="Rectangle 43" descr="sy_77578179991"/>
              <p:cNvSpPr>
                <a:spLocks noChangeArrowheads="1"/>
              </p:cNvSpPr>
              <p:nvPr/>
            </p:nvSpPr>
            <p:spPr bwMode="auto">
              <a:xfrm>
                <a:off x="99" y="100"/>
                <a:ext cx="2358" cy="1336"/>
              </a:xfrm>
              <a:prstGeom prst="rect">
                <a:avLst/>
              </a:prstGeom>
              <a:blipFill dpi="0" rotWithShape="1">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a:t> </a:t>
                </a:r>
                <a:endParaRPr lang="zh-CN" altLang="zh-CN"/>
              </a:p>
            </p:txBody>
          </p:sp>
        </p:grpSp>
      </p:grpSp>
      <p:sp>
        <p:nvSpPr>
          <p:cNvPr id="36908" name="Rectangle 44"/>
          <p:cNvSpPr>
            <a:spLocks noChangeArrowheads="1"/>
          </p:cNvSpPr>
          <p:nvPr/>
        </p:nvSpPr>
        <p:spPr bwMode="auto">
          <a:xfrm>
            <a:off x="611188" y="1551342"/>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相机权限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截图分享</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09" name="Rectangle 45"/>
          <p:cNvSpPr>
            <a:spLocks noChangeArrowheads="1"/>
          </p:cNvSpPr>
          <p:nvPr/>
        </p:nvSpPr>
        <p:spPr bwMode="auto">
          <a:xfrm>
            <a:off x="611188" y="2375510"/>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相册权限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截图保存</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10" name="Rectangle 46"/>
          <p:cNvSpPr>
            <a:spLocks noChangeArrowheads="1"/>
          </p:cNvSpPr>
          <p:nvPr/>
        </p:nvSpPr>
        <p:spPr bwMode="auto">
          <a:xfrm>
            <a:off x="611188" y="3193324"/>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数据读取权限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读取时间和软件运行状态</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11" name="Rectangle 47"/>
          <p:cNvSpPr>
            <a:spLocks noChangeArrowheads="1"/>
          </p:cNvSpPr>
          <p:nvPr/>
        </p:nvSpPr>
        <p:spPr bwMode="auto">
          <a:xfrm>
            <a:off x="6807200" y="1551342"/>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后台运行权限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后台保证计时器仍然正常工作</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12" name="Rectangle 48"/>
          <p:cNvSpPr>
            <a:spLocks noChangeArrowheads="1"/>
          </p:cNvSpPr>
          <p:nvPr/>
        </p:nvSpPr>
        <p:spPr bwMode="auto">
          <a:xfrm>
            <a:off x="6807200" y="2375510"/>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第三方</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服务权限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白名单跳转和分享跳转</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913" name="Rectangle 49"/>
          <p:cNvSpPr>
            <a:spLocks noChangeArrowheads="1"/>
          </p:cNvSpPr>
          <p:nvPr/>
        </p:nvSpPr>
        <p:spPr bwMode="auto">
          <a:xfrm>
            <a:off x="6807200" y="3193324"/>
            <a:ext cx="17272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声音权限</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播放闹钟铃声</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4"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权限</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获取</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 name="Text Box 5"/>
          <p:cNvSpPr txBox="1">
            <a:spLocks noChangeArrowheads="1"/>
          </p:cNvSpPr>
          <p:nvPr/>
        </p:nvSpPr>
        <p:spPr bwMode="auto">
          <a:xfrm>
            <a:off x="797439" y="584964"/>
            <a:ext cx="2901315"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依托</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uniapp</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的打包配置实现</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手机上的各项权限获取</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6" name="Picture 2" descr="D:\1稻壳模板\ppt\2016.4\小清新水彩花卉毕业答辩模板\未标题-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1850049"/>
            <a:ext cx="792480" cy="460375"/>
          </a:xfrm>
          <a:prstGeom prst="rect">
            <a:avLst/>
          </a:prstGeom>
          <a:noFill/>
        </p:spPr>
        <p:txBody>
          <a:bodyPr wrap="none" rtlCol="0">
            <a:spAutoFit/>
          </a:bodyPr>
          <a:lstStyle>
            <a:defPPr>
              <a:defRPr lang="zh-CN"/>
            </a:defPPr>
            <a:lvl1pPr>
              <a:defRPr sz="240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测试</a:t>
            </a:r>
            <a:endParaRPr lang="zh-CN" altLang="en-US" dirty="0"/>
          </a:p>
        </p:txBody>
      </p:sp>
      <p:sp>
        <p:nvSpPr>
          <p:cNvPr id="4" name="TextBox 3"/>
          <p:cNvSpPr txBox="1"/>
          <p:nvPr/>
        </p:nvSpPr>
        <p:spPr>
          <a:xfrm>
            <a:off x="2669881" y="1851670"/>
            <a:ext cx="1694258" cy="1628954"/>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8800" dirty="0" smtClean="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8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075" name="Picture 3" descr="D:\1稻壳模板\ppt\2016.4\小清新水彩花卉毕业答辩模板\未标题-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07" y="462756"/>
            <a:ext cx="1236662" cy="4217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1稻壳模板\ppt\2016.4\小清新水彩花卉毕业答辩模板\未标题-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8425" y="377031"/>
            <a:ext cx="1425575" cy="4389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0" y="2310444"/>
            <a:ext cx="1573530" cy="1198880"/>
          </a:xfrm>
          <a:prstGeom prst="rect">
            <a:avLst/>
          </a:prstGeom>
          <a:noFill/>
        </p:spPr>
        <p:txBody>
          <a:bodyPr wrap="none" rtlCol="0">
            <a:spAutoFit/>
          </a:bodyPr>
          <a:lstStyle/>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前端功能</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测试</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后端非功能性测试</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628650" lvl="1" indent="-171450">
              <a:lnSpc>
                <a:spcPct val="150000"/>
              </a:lnSpc>
              <a:buClr>
                <a:schemeClr val="bg1">
                  <a:lumMod val="50000"/>
                </a:schemeClr>
              </a:buClr>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单元测试</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628650" lvl="1" indent="-171450">
              <a:lnSpc>
                <a:spcPct val="150000"/>
              </a:lnSpc>
              <a:buClr>
                <a:schemeClr val="bg1">
                  <a:lumMod val="50000"/>
                </a:schemeClr>
              </a:buClr>
              <a:buFont typeface="Arial" panose="020B0604020202020204" pitchFamily="34" charset="0"/>
              <a:buChar char="•"/>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性能测试</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7749" t="9179" r="8986" b="9208"/>
          <a:stretch>
            <a:fillRect/>
          </a:stretch>
        </p:blipFill>
        <p:spPr>
          <a:xfrm>
            <a:off x="5042535" y="1549400"/>
            <a:ext cx="3522980" cy="9457055"/>
          </a:xfrm>
          <a:prstGeom prst="rect">
            <a:avLst/>
          </a:prstGeom>
        </p:spPr>
      </p:pic>
      <p:sp>
        <p:nvSpPr>
          <p:cNvPr id="4" name="矩形 3"/>
          <p:cNvSpPr/>
          <p:nvPr/>
        </p:nvSpPr>
        <p:spPr>
          <a:xfrm>
            <a:off x="4867910" y="3780790"/>
            <a:ext cx="3960495" cy="134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075" name="Oval 43"/>
          <p:cNvSpPr>
            <a:spLocks noChangeArrowheads="1"/>
          </p:cNvSpPr>
          <p:nvPr/>
        </p:nvSpPr>
        <p:spPr bwMode="auto">
          <a:xfrm>
            <a:off x="812703" y="2828528"/>
            <a:ext cx="1079500" cy="1083009"/>
          </a:xfrm>
          <a:prstGeom prst="ellipse">
            <a:avLst/>
          </a:prstGeom>
          <a:solidFill>
            <a:schemeClr val="accent1"/>
          </a:solidFill>
          <a:ln>
            <a:noFill/>
          </a:ln>
        </p:spPr>
        <p:txBody>
          <a:bodyPr/>
          <a:lstStyle/>
          <a:p>
            <a:endParaRPr lang="zh-CN" altLang="en-US">
              <a:solidFill>
                <a:prstClr val="black"/>
              </a:solidFill>
            </a:endParaRPr>
          </a:p>
        </p:txBody>
      </p:sp>
      <p:sp>
        <p:nvSpPr>
          <p:cNvPr id="44076" name="Oval 44"/>
          <p:cNvSpPr>
            <a:spLocks noChangeArrowheads="1"/>
          </p:cNvSpPr>
          <p:nvPr/>
        </p:nvSpPr>
        <p:spPr bwMode="auto">
          <a:xfrm>
            <a:off x="2014440" y="2828528"/>
            <a:ext cx="1079500" cy="1083009"/>
          </a:xfrm>
          <a:prstGeom prst="ellipse">
            <a:avLst/>
          </a:prstGeom>
          <a:solidFill>
            <a:schemeClr val="accent2"/>
          </a:solidFill>
          <a:ln>
            <a:noFill/>
          </a:ln>
        </p:spPr>
        <p:txBody>
          <a:bodyPr/>
          <a:lstStyle/>
          <a:p>
            <a:endParaRPr lang="zh-CN" altLang="en-US">
              <a:solidFill>
                <a:prstClr val="black"/>
              </a:solidFill>
            </a:endParaRPr>
          </a:p>
        </p:txBody>
      </p:sp>
      <p:sp>
        <p:nvSpPr>
          <p:cNvPr id="44077" name="Oval 45"/>
          <p:cNvSpPr>
            <a:spLocks noChangeArrowheads="1"/>
          </p:cNvSpPr>
          <p:nvPr/>
        </p:nvSpPr>
        <p:spPr bwMode="auto">
          <a:xfrm>
            <a:off x="3216178" y="2828528"/>
            <a:ext cx="1079500" cy="1083009"/>
          </a:xfrm>
          <a:prstGeom prst="ellipse">
            <a:avLst/>
          </a:prstGeom>
          <a:solidFill>
            <a:schemeClr val="accent3"/>
          </a:solidFill>
          <a:ln>
            <a:noFill/>
          </a:ln>
        </p:spPr>
        <p:txBody>
          <a:bodyPr/>
          <a:lstStyle/>
          <a:p>
            <a:endParaRPr lang="zh-CN" altLang="en-US">
              <a:solidFill>
                <a:prstClr val="black"/>
              </a:solidFill>
            </a:endParaRPr>
          </a:p>
        </p:txBody>
      </p:sp>
      <p:sp>
        <p:nvSpPr>
          <p:cNvPr id="44078" name="Rectangle 46"/>
          <p:cNvSpPr>
            <a:spLocks noChangeArrowheads="1"/>
          </p:cNvSpPr>
          <p:nvPr/>
        </p:nvSpPr>
        <p:spPr bwMode="auto">
          <a:xfrm>
            <a:off x="787303" y="4297419"/>
            <a:ext cx="3527425" cy="314422"/>
          </a:xfrm>
          <a:prstGeom prst="rect">
            <a:avLst/>
          </a:prstGeom>
          <a:solidFill>
            <a:schemeClr val="bg1">
              <a:lumMod val="95000"/>
              <a:alpha val="50000"/>
            </a:schemeClr>
          </a:solidFill>
          <a:ln>
            <a:noFill/>
          </a:ln>
        </p:spPr>
        <p:txBody>
          <a:bodyPr/>
          <a:lstStyle/>
          <a:p>
            <a:endParaRPr lang="zh-CN" altLang="en-US">
              <a:solidFill>
                <a:prstClr val="black"/>
              </a:solidFill>
            </a:endParaRPr>
          </a:p>
        </p:txBody>
      </p:sp>
      <p:grpSp>
        <p:nvGrpSpPr>
          <p:cNvPr id="44090" name="Group 58"/>
          <p:cNvGrpSpPr/>
          <p:nvPr/>
        </p:nvGrpSpPr>
        <p:grpSpPr bwMode="auto">
          <a:xfrm>
            <a:off x="3624166" y="3095311"/>
            <a:ext cx="263525" cy="276310"/>
            <a:chOff x="2352" y="1832"/>
            <a:chExt cx="166" cy="174"/>
          </a:xfrm>
        </p:grpSpPr>
        <p:sp>
          <p:nvSpPr>
            <p:cNvPr id="44080" name="Freeform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1" name="Freeform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2" name="Freeform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3" name="Freeform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4" name="Freeform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5" name="Freeform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44089" name="Group 57"/>
          <p:cNvGrpSpPr/>
          <p:nvPr/>
        </p:nvGrpSpPr>
        <p:grpSpPr bwMode="auto">
          <a:xfrm>
            <a:off x="1214341" y="3095310"/>
            <a:ext cx="276225" cy="273134"/>
            <a:chOff x="834" y="1832"/>
            <a:chExt cx="174" cy="172"/>
          </a:xfrm>
        </p:grpSpPr>
        <p:sp>
          <p:nvSpPr>
            <p:cNvPr id="44086" name="Freeform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87" name="Freeform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44088" name="Freeform 56"/>
          <p:cNvSpPr>
            <a:spLocks noEditPoints="1"/>
          </p:cNvSpPr>
          <p:nvPr/>
        </p:nvSpPr>
        <p:spPr bwMode="auto">
          <a:xfrm>
            <a:off x="241290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91" name="Rectangle 59"/>
          <p:cNvSpPr>
            <a:spLocks noChangeArrowheads="1"/>
          </p:cNvSpPr>
          <p:nvPr/>
        </p:nvSpPr>
        <p:spPr bwMode="auto">
          <a:xfrm>
            <a:off x="782858" y="1105941"/>
            <a:ext cx="3513137" cy="162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200" b="1" dirty="0">
                <a:solidFill>
                  <a:schemeClr val="bg1">
                    <a:lumMod val="50000"/>
                  </a:schemeClr>
                </a:solidFill>
                <a:latin typeface="微软雅黑 Light" panose="020B0502040204020203" pitchFamily="34" charset="-122"/>
                <a:ea typeface="微软雅黑 Light" panose="020B0502040204020203" pitchFamily="34" charset="-122"/>
              </a:rPr>
              <a:t>前端</a:t>
            </a:r>
            <a:endParaRPr lang="en-US" altLang="zh-CN" sz="12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zh-CN" altLang="en-US" sz="1200" b="1" dirty="0">
                <a:solidFill>
                  <a:schemeClr val="accent1"/>
                </a:solidFill>
                <a:latin typeface="微软雅黑 Light" panose="020B0502040204020203" pitchFamily="34" charset="-122"/>
                <a:ea typeface="微软雅黑 Light" panose="020B0502040204020203" pitchFamily="34" charset="-122"/>
              </a:rPr>
              <a:t>功能</a:t>
            </a:r>
            <a:r>
              <a:rPr lang="en-US" altLang="zh-CN" sz="1200" b="1" dirty="0">
                <a:solidFill>
                  <a:schemeClr val="accent1"/>
                </a:solidFill>
                <a:latin typeface="微软雅黑 Light" panose="020B0502040204020203" pitchFamily="34" charset="-122"/>
                <a:ea typeface="微软雅黑 Light" panose="020B0502040204020203" pitchFamily="34" charset="-122"/>
              </a:rPr>
              <a:t> </a:t>
            </a:r>
            <a:r>
              <a:rPr lang="zh-CN" altLang="en-US" sz="1200" b="1" dirty="0">
                <a:solidFill>
                  <a:schemeClr val="bg1">
                    <a:lumMod val="65000"/>
                  </a:schemeClr>
                </a:solidFill>
                <a:latin typeface="微软雅黑 Light" panose="020B0502040204020203" pitchFamily="34" charset="-122"/>
                <a:ea typeface="微软雅黑 Light" panose="020B0502040204020203" pitchFamily="34" charset="-122"/>
              </a:rPr>
              <a:t>系统测试</a:t>
            </a:r>
            <a:endParaRPr lang="zh-CN" altLang="en-US" sz="12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本项目的主要功能实现大多在前端，所以由前端联合进行系统测试我们就以下及格模块分方向和分支进行了测试：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登录注册模块（测试手机注册、登录、一键登录、非常规输入测试</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etc.</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2.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闹钟设定模块（闹钟设定、修改、删除、响起、游戏弹出</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etc.</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3.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专注模块（模式选择、</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sym typeface="+mn-ea"/>
              </a:rPr>
              <a:t>宠物选择、白名单选择</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、跳转接口</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etc.</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4.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好友模块（添加、删除好友、向好友发送请求、搜索好友、查看好友信息等）</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5.</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数据模块（统计数据、截图分享等）</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4092" name="Rectangle 60"/>
          <p:cNvSpPr>
            <a:spLocks noChangeArrowheads="1"/>
          </p:cNvSpPr>
          <p:nvPr/>
        </p:nvSpPr>
        <p:spPr bwMode="auto">
          <a:xfrm>
            <a:off x="933353" y="3478016"/>
            <a:ext cx="863600"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sz="800" dirty="0">
                <a:solidFill>
                  <a:prstClr val="white"/>
                </a:solidFill>
                <a:latin typeface="微软雅黑 Light" panose="020B0502040204020203" pitchFamily="34" charset="-122"/>
                <a:ea typeface="微软雅黑 Light" panose="020B0502040204020203" pitchFamily="34" charset="-122"/>
              </a:rPr>
              <a:t>30+</a:t>
            </a:r>
            <a:r>
              <a:rPr lang="zh-CN" altLang="en-US" sz="800" dirty="0">
                <a:solidFill>
                  <a:prstClr val="white"/>
                </a:solidFill>
                <a:latin typeface="微软雅黑 Light" panose="020B0502040204020203" pitchFamily="34" charset="-122"/>
                <a:ea typeface="微软雅黑 Light" panose="020B0502040204020203" pitchFamily="34" charset="-122"/>
              </a:rPr>
              <a:t>测试项</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sp>
        <p:nvSpPr>
          <p:cNvPr id="44093" name="Rectangle 61"/>
          <p:cNvSpPr>
            <a:spLocks noChangeArrowheads="1"/>
          </p:cNvSpPr>
          <p:nvPr/>
        </p:nvSpPr>
        <p:spPr bwMode="auto">
          <a:xfrm>
            <a:off x="2130328" y="3478016"/>
            <a:ext cx="863600"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sz="800" dirty="0">
                <a:solidFill>
                  <a:prstClr val="white"/>
                </a:solidFill>
                <a:latin typeface="微软雅黑 Light" panose="020B0502040204020203" pitchFamily="34" charset="-122"/>
                <a:ea typeface="微软雅黑 Light" panose="020B0502040204020203" pitchFamily="34" charset="-122"/>
              </a:rPr>
              <a:t>N + </a:t>
            </a:r>
            <a:r>
              <a:rPr lang="zh-CN" altLang="en-US" sz="800" dirty="0">
                <a:solidFill>
                  <a:prstClr val="white"/>
                </a:solidFill>
                <a:latin typeface="微软雅黑 Light" panose="020B0502040204020203" pitchFamily="34" charset="-122"/>
                <a:ea typeface="微软雅黑 Light" panose="020B0502040204020203" pitchFamily="34" charset="-122"/>
              </a:rPr>
              <a:t>测试次数</a:t>
            </a:r>
            <a:r>
              <a:rPr lang="en-US" sz="800" dirty="0">
                <a:solidFill>
                  <a:prstClr val="white"/>
                </a:solidFill>
                <a:latin typeface="微软雅黑 Light" panose="020B0502040204020203" pitchFamily="34" charset="-122"/>
                <a:ea typeface="微软雅黑 Light" panose="020B0502040204020203" pitchFamily="34" charset="-122"/>
              </a:rPr>
              <a:t> </a:t>
            </a:r>
            <a:endParaRPr lang="en-US" sz="800">
              <a:solidFill>
                <a:prstClr val="white"/>
              </a:solidFill>
              <a:latin typeface="微软雅黑 Light" panose="020B0502040204020203" pitchFamily="34" charset="-122"/>
              <a:ea typeface="微软雅黑 Light" panose="020B0502040204020203" pitchFamily="34" charset="-122"/>
            </a:endParaRPr>
          </a:p>
        </p:txBody>
      </p:sp>
      <p:sp>
        <p:nvSpPr>
          <p:cNvPr id="44094" name="Rectangle 62"/>
          <p:cNvSpPr>
            <a:spLocks noChangeArrowheads="1"/>
          </p:cNvSpPr>
          <p:nvPr/>
        </p:nvSpPr>
        <p:spPr bwMode="auto">
          <a:xfrm>
            <a:off x="3335240" y="3478016"/>
            <a:ext cx="863600"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sz="800" dirty="0">
                <a:solidFill>
                  <a:prstClr val="white"/>
                </a:solidFill>
                <a:latin typeface="微软雅黑 Light" panose="020B0502040204020203" pitchFamily="34" charset="-122"/>
                <a:ea typeface="微软雅黑 Light" panose="020B0502040204020203" pitchFamily="34" charset="-122"/>
              </a:rPr>
              <a:t>5 * </a:t>
            </a:r>
            <a:r>
              <a:rPr lang="zh-CN" altLang="en-US" sz="800" dirty="0">
                <a:solidFill>
                  <a:prstClr val="white"/>
                </a:solidFill>
                <a:latin typeface="微软雅黑 Light" panose="020B0502040204020203" pitchFamily="34" charset="-122"/>
                <a:ea typeface="微软雅黑 Light" panose="020B0502040204020203" pitchFamily="34" charset="-122"/>
              </a:rPr>
              <a:t>测试模块</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787400" y="4297680"/>
            <a:ext cx="3527425" cy="339725"/>
            <a:chOff x="1240" y="6768"/>
            <a:chExt cx="5555" cy="535"/>
          </a:xfrm>
        </p:grpSpPr>
        <p:sp>
          <p:nvSpPr>
            <p:cNvPr id="44079" name="Rectangle 47"/>
            <p:cNvSpPr>
              <a:spLocks noChangeArrowheads="1"/>
            </p:cNvSpPr>
            <p:nvPr/>
          </p:nvSpPr>
          <p:spPr bwMode="auto">
            <a:xfrm>
              <a:off x="1240" y="6768"/>
              <a:ext cx="490" cy="495"/>
            </a:xfrm>
            <a:prstGeom prst="rect">
              <a:avLst/>
            </a:prstGeom>
            <a:solidFill>
              <a:schemeClr val="bg1">
                <a:lumMod val="65000"/>
              </a:schemeClr>
            </a:solidFill>
            <a:ln>
              <a:noFill/>
            </a:ln>
          </p:spPr>
          <p:txBody>
            <a:bodyPr/>
            <a:lstStyle/>
            <a:p>
              <a:endParaRPr lang="zh-CN" altLang="en-US">
                <a:solidFill>
                  <a:prstClr val="black"/>
                </a:solidFill>
              </a:endParaRPr>
            </a:p>
          </p:txBody>
        </p:sp>
        <p:grpSp>
          <p:nvGrpSpPr>
            <p:cNvPr id="6" name="组合 5"/>
            <p:cNvGrpSpPr/>
            <p:nvPr/>
          </p:nvGrpSpPr>
          <p:grpSpPr>
            <a:xfrm>
              <a:off x="1355" y="6839"/>
              <a:ext cx="5440" cy="464"/>
              <a:chOff x="1355" y="6839"/>
              <a:chExt cx="5440" cy="464"/>
            </a:xfrm>
          </p:grpSpPr>
          <p:sp>
            <p:nvSpPr>
              <p:cNvPr id="44095" name="Freeform 63"/>
              <p:cNvSpPr>
                <a:spLocks noEditPoints="1"/>
              </p:cNvSpPr>
              <p:nvPr/>
            </p:nvSpPr>
            <p:spPr bwMode="auto">
              <a:xfrm>
                <a:off x="1355" y="6903"/>
                <a:ext cx="277" cy="255"/>
              </a:xfrm>
              <a:custGeom>
                <a:avLst/>
                <a:gdLst>
                  <a:gd name="T0" fmla="*/ 44 w 168"/>
                  <a:gd name="T1" fmla="*/ 73 h 154"/>
                  <a:gd name="T2" fmla="*/ 16 w 168"/>
                  <a:gd name="T3" fmla="*/ 73 h 154"/>
                  <a:gd name="T4" fmla="*/ 20 w 168"/>
                  <a:gd name="T5" fmla="*/ 64 h 154"/>
                  <a:gd name="T6" fmla="*/ 40 w 168"/>
                  <a:gd name="T7" fmla="*/ 57 h 154"/>
                  <a:gd name="T8" fmla="*/ 20 w 168"/>
                  <a:gd name="T9" fmla="*/ 64 h 154"/>
                  <a:gd name="T10" fmla="*/ 120 w 168"/>
                  <a:gd name="T11" fmla="*/ 18 h 154"/>
                  <a:gd name="T12" fmla="*/ 54 w 168"/>
                  <a:gd name="T13" fmla="*/ 0 h 154"/>
                  <a:gd name="T14" fmla="*/ 6 w 168"/>
                  <a:gd name="T15" fmla="*/ 18 h 154"/>
                  <a:gd name="T16" fmla="*/ 6 w 168"/>
                  <a:gd name="T17" fmla="*/ 146 h 154"/>
                  <a:gd name="T18" fmla="*/ 54 w 168"/>
                  <a:gd name="T19" fmla="*/ 154 h 154"/>
                  <a:gd name="T20" fmla="*/ 120 w 168"/>
                  <a:gd name="T21" fmla="*/ 146 h 154"/>
                  <a:gd name="T22" fmla="*/ 168 w 168"/>
                  <a:gd name="T23" fmla="*/ 24 h 154"/>
                  <a:gd name="T24" fmla="*/ 48 w 168"/>
                  <a:gd name="T25" fmla="*/ 134 h 154"/>
                  <a:gd name="T26" fmla="*/ 48 w 168"/>
                  <a:gd name="T27" fmla="*/ 30 h 154"/>
                  <a:gd name="T28" fmla="*/ 108 w 168"/>
                  <a:gd name="T29" fmla="*/ 142 h 154"/>
                  <a:gd name="T30" fmla="*/ 108 w 168"/>
                  <a:gd name="T31" fmla="*/ 12 h 154"/>
                  <a:gd name="T32" fmla="*/ 156 w 168"/>
                  <a:gd name="T33" fmla="*/ 134 h 154"/>
                  <a:gd name="T34" fmla="*/ 156 w 168"/>
                  <a:gd name="T35" fmla="*/ 30 h 154"/>
                  <a:gd name="T36" fmla="*/ 20 w 168"/>
                  <a:gd name="T37" fmla="*/ 51 h 154"/>
                  <a:gd name="T38" fmla="*/ 40 w 168"/>
                  <a:gd name="T39" fmla="*/ 44 h 154"/>
                  <a:gd name="T40" fmla="*/ 20 w 168"/>
                  <a:gd name="T41" fmla="*/ 51 h 154"/>
                  <a:gd name="T42" fmla="*/ 30 w 168"/>
                  <a:gd name="T43" fmla="*/ 101 h 154"/>
                  <a:gd name="T44" fmla="*/ 20 w 168"/>
                  <a:gd name="T45" fmla="*/ 123 h 154"/>
                  <a:gd name="T46" fmla="*/ 39 w 168"/>
                  <a:gd name="T47" fmla="*/ 123 h 154"/>
                  <a:gd name="T48" fmla="*/ 39 w 168"/>
                  <a:gd name="T49" fmla="*/ 104 h 154"/>
                  <a:gd name="T50" fmla="*/ 30 w 168"/>
                  <a:gd name="T51" fmla="*/ 120 h 154"/>
                  <a:gd name="T52" fmla="*/ 24 w 168"/>
                  <a:gd name="T53" fmla="*/ 114 h 154"/>
                  <a:gd name="T54" fmla="*/ 30 w 168"/>
                  <a:gd name="T55" fmla="*/ 108 h 154"/>
                  <a:gd name="T56" fmla="*/ 36 w 168"/>
                  <a:gd name="T57" fmla="*/ 114 h 154"/>
                  <a:gd name="T58" fmla="*/ 128 w 168"/>
                  <a:gd name="T59" fmla="*/ 64 h 154"/>
                  <a:gd name="T60" fmla="*/ 148 w 168"/>
                  <a:gd name="T61" fmla="*/ 57 h 154"/>
                  <a:gd name="T62" fmla="*/ 128 w 168"/>
                  <a:gd name="T63" fmla="*/ 64 h 154"/>
                  <a:gd name="T64" fmla="*/ 148 w 168"/>
                  <a:gd name="T65" fmla="*/ 77 h 154"/>
                  <a:gd name="T66" fmla="*/ 128 w 168"/>
                  <a:gd name="T67" fmla="*/ 70 h 154"/>
                  <a:gd name="T68" fmla="*/ 128 w 168"/>
                  <a:gd name="T69" fmla="*/ 51 h 154"/>
                  <a:gd name="T70" fmla="*/ 152 w 168"/>
                  <a:gd name="T71" fmla="*/ 47 h 154"/>
                  <a:gd name="T72" fmla="*/ 124 w 168"/>
                  <a:gd name="T73" fmla="*/ 47 h 154"/>
                  <a:gd name="T74" fmla="*/ 71 w 168"/>
                  <a:gd name="T75" fmla="*/ 70 h 154"/>
                  <a:gd name="T76" fmla="*/ 97 w 168"/>
                  <a:gd name="T77" fmla="*/ 63 h 154"/>
                  <a:gd name="T78" fmla="*/ 71 w 168"/>
                  <a:gd name="T79" fmla="*/ 70 h 154"/>
                  <a:gd name="T80" fmla="*/ 138 w 168"/>
                  <a:gd name="T81" fmla="*/ 101 h 154"/>
                  <a:gd name="T82" fmla="*/ 128 w 168"/>
                  <a:gd name="T83" fmla="*/ 123 h 154"/>
                  <a:gd name="T84" fmla="*/ 147 w 168"/>
                  <a:gd name="T85" fmla="*/ 123 h 154"/>
                  <a:gd name="T86" fmla="*/ 147 w 168"/>
                  <a:gd name="T87" fmla="*/ 104 h 154"/>
                  <a:gd name="T88" fmla="*/ 138 w 168"/>
                  <a:gd name="T89" fmla="*/ 120 h 154"/>
                  <a:gd name="T90" fmla="*/ 132 w 168"/>
                  <a:gd name="T91" fmla="*/ 114 h 154"/>
                  <a:gd name="T92" fmla="*/ 138 w 168"/>
                  <a:gd name="T93" fmla="*/ 108 h 154"/>
                  <a:gd name="T94" fmla="*/ 144 w 168"/>
                  <a:gd name="T95" fmla="*/ 114 h 154"/>
                  <a:gd name="T96" fmla="*/ 71 w 168"/>
                  <a:gd name="T97" fmla="*/ 38 h 154"/>
                  <a:gd name="T98" fmla="*/ 97 w 168"/>
                  <a:gd name="T99" fmla="*/ 31 h 154"/>
                  <a:gd name="T100" fmla="*/ 71 w 168"/>
                  <a:gd name="T101" fmla="*/ 38 h 154"/>
                  <a:gd name="T102" fmla="*/ 97 w 168"/>
                  <a:gd name="T103" fmla="*/ 54 h 154"/>
                  <a:gd name="T104" fmla="*/ 71 w 168"/>
                  <a:gd name="T105" fmla="*/ 47 h 154"/>
                  <a:gd name="T106" fmla="*/ 95 w 168"/>
                  <a:gd name="T107" fmla="*/ 106 h 154"/>
                  <a:gd name="T108" fmla="*/ 84 w 168"/>
                  <a:gd name="T109" fmla="*/ 101 h 154"/>
                  <a:gd name="T110" fmla="*/ 68 w 168"/>
                  <a:gd name="T111" fmla="*/ 116 h 154"/>
                  <a:gd name="T112" fmla="*/ 95 w 168"/>
                  <a:gd name="T113" fmla="*/ 127 h 154"/>
                  <a:gd name="T114" fmla="*/ 95 w 168"/>
                  <a:gd name="T115" fmla="*/ 106 h 154"/>
                  <a:gd name="T116" fmla="*/ 84 w 168"/>
                  <a:gd name="T117" fmla="*/ 125 h 154"/>
                  <a:gd name="T118" fmla="*/ 78 w 168"/>
                  <a:gd name="T119" fmla="*/ 122 h 154"/>
                  <a:gd name="T120" fmla="*/ 78 w 168"/>
                  <a:gd name="T121" fmla="*/ 110 h 154"/>
                  <a:gd name="T122" fmla="*/ 90 w 168"/>
                  <a:gd name="T123"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54">
                    <a:moveTo>
                      <a:pt x="20" y="77"/>
                    </a:moveTo>
                    <a:cubicBezTo>
                      <a:pt x="40" y="77"/>
                      <a:pt x="40" y="77"/>
                      <a:pt x="40" y="77"/>
                    </a:cubicBezTo>
                    <a:cubicBezTo>
                      <a:pt x="42" y="77"/>
                      <a:pt x="44" y="75"/>
                      <a:pt x="44" y="73"/>
                    </a:cubicBezTo>
                    <a:cubicBezTo>
                      <a:pt x="44" y="71"/>
                      <a:pt x="42" y="70"/>
                      <a:pt x="40" y="70"/>
                    </a:cubicBezTo>
                    <a:cubicBezTo>
                      <a:pt x="20" y="70"/>
                      <a:pt x="20" y="70"/>
                      <a:pt x="20" y="70"/>
                    </a:cubicBezTo>
                    <a:cubicBezTo>
                      <a:pt x="18" y="70"/>
                      <a:pt x="16" y="71"/>
                      <a:pt x="16" y="73"/>
                    </a:cubicBezTo>
                    <a:cubicBezTo>
                      <a:pt x="16" y="75"/>
                      <a:pt x="18" y="77"/>
                      <a:pt x="20" y="77"/>
                    </a:cubicBezTo>
                    <a:close/>
                    <a:moveTo>
                      <a:pt x="20" y="64"/>
                    </a:moveTo>
                    <a:cubicBezTo>
                      <a:pt x="20" y="64"/>
                      <a:pt x="20" y="64"/>
                      <a:pt x="20" y="64"/>
                    </a:cubicBezTo>
                    <a:cubicBezTo>
                      <a:pt x="40" y="64"/>
                      <a:pt x="40" y="64"/>
                      <a:pt x="40" y="64"/>
                    </a:cubicBezTo>
                    <a:cubicBezTo>
                      <a:pt x="42" y="64"/>
                      <a:pt x="44" y="62"/>
                      <a:pt x="44" y="60"/>
                    </a:cubicBezTo>
                    <a:cubicBezTo>
                      <a:pt x="44" y="58"/>
                      <a:pt x="42" y="57"/>
                      <a:pt x="40" y="57"/>
                    </a:cubicBezTo>
                    <a:cubicBezTo>
                      <a:pt x="20" y="57"/>
                      <a:pt x="20" y="57"/>
                      <a:pt x="20" y="57"/>
                    </a:cubicBezTo>
                    <a:cubicBezTo>
                      <a:pt x="18" y="57"/>
                      <a:pt x="16" y="58"/>
                      <a:pt x="16" y="60"/>
                    </a:cubicBezTo>
                    <a:cubicBezTo>
                      <a:pt x="16" y="62"/>
                      <a:pt x="18" y="64"/>
                      <a:pt x="20" y="64"/>
                    </a:cubicBezTo>
                    <a:close/>
                    <a:moveTo>
                      <a:pt x="162" y="18"/>
                    </a:moveTo>
                    <a:cubicBezTo>
                      <a:pt x="162" y="18"/>
                      <a:pt x="162" y="18"/>
                      <a:pt x="162" y="18"/>
                    </a:cubicBezTo>
                    <a:cubicBezTo>
                      <a:pt x="120" y="18"/>
                      <a:pt x="120" y="18"/>
                      <a:pt x="120" y="18"/>
                    </a:cubicBezTo>
                    <a:cubicBezTo>
                      <a:pt x="120" y="6"/>
                      <a:pt x="120" y="6"/>
                      <a:pt x="120" y="6"/>
                    </a:cubicBezTo>
                    <a:cubicBezTo>
                      <a:pt x="120" y="3"/>
                      <a:pt x="117" y="0"/>
                      <a:pt x="114" y="0"/>
                    </a:cubicBezTo>
                    <a:cubicBezTo>
                      <a:pt x="54" y="0"/>
                      <a:pt x="54" y="0"/>
                      <a:pt x="54" y="0"/>
                    </a:cubicBezTo>
                    <a:cubicBezTo>
                      <a:pt x="51" y="0"/>
                      <a:pt x="48" y="3"/>
                      <a:pt x="48" y="6"/>
                    </a:cubicBezTo>
                    <a:cubicBezTo>
                      <a:pt x="48" y="18"/>
                      <a:pt x="48" y="18"/>
                      <a:pt x="48" y="18"/>
                    </a:cubicBezTo>
                    <a:cubicBezTo>
                      <a:pt x="6" y="18"/>
                      <a:pt x="6" y="18"/>
                      <a:pt x="6" y="18"/>
                    </a:cubicBezTo>
                    <a:cubicBezTo>
                      <a:pt x="2" y="18"/>
                      <a:pt x="0" y="21"/>
                      <a:pt x="0" y="24"/>
                    </a:cubicBezTo>
                    <a:cubicBezTo>
                      <a:pt x="0" y="140"/>
                      <a:pt x="0" y="140"/>
                      <a:pt x="0" y="140"/>
                    </a:cubicBezTo>
                    <a:cubicBezTo>
                      <a:pt x="0" y="143"/>
                      <a:pt x="2" y="146"/>
                      <a:pt x="6" y="146"/>
                    </a:cubicBezTo>
                    <a:cubicBezTo>
                      <a:pt x="48" y="146"/>
                      <a:pt x="48" y="146"/>
                      <a:pt x="48" y="146"/>
                    </a:cubicBezTo>
                    <a:cubicBezTo>
                      <a:pt x="48" y="148"/>
                      <a:pt x="48" y="148"/>
                      <a:pt x="48" y="148"/>
                    </a:cubicBezTo>
                    <a:cubicBezTo>
                      <a:pt x="48" y="151"/>
                      <a:pt x="51" y="154"/>
                      <a:pt x="54" y="154"/>
                    </a:cubicBezTo>
                    <a:cubicBezTo>
                      <a:pt x="114" y="154"/>
                      <a:pt x="114" y="154"/>
                      <a:pt x="114" y="154"/>
                    </a:cubicBezTo>
                    <a:cubicBezTo>
                      <a:pt x="117" y="154"/>
                      <a:pt x="120" y="151"/>
                      <a:pt x="120" y="148"/>
                    </a:cubicBezTo>
                    <a:cubicBezTo>
                      <a:pt x="120" y="146"/>
                      <a:pt x="120" y="146"/>
                      <a:pt x="120" y="146"/>
                    </a:cubicBezTo>
                    <a:cubicBezTo>
                      <a:pt x="162" y="146"/>
                      <a:pt x="162" y="146"/>
                      <a:pt x="162" y="146"/>
                    </a:cubicBezTo>
                    <a:cubicBezTo>
                      <a:pt x="165" y="146"/>
                      <a:pt x="168" y="143"/>
                      <a:pt x="168" y="140"/>
                    </a:cubicBezTo>
                    <a:cubicBezTo>
                      <a:pt x="168" y="24"/>
                      <a:pt x="168" y="24"/>
                      <a:pt x="168" y="24"/>
                    </a:cubicBezTo>
                    <a:cubicBezTo>
                      <a:pt x="168" y="21"/>
                      <a:pt x="165" y="18"/>
                      <a:pt x="162" y="18"/>
                    </a:cubicBezTo>
                    <a:close/>
                    <a:moveTo>
                      <a:pt x="48" y="134"/>
                    </a:moveTo>
                    <a:cubicBezTo>
                      <a:pt x="48" y="134"/>
                      <a:pt x="48" y="134"/>
                      <a:pt x="48" y="134"/>
                    </a:cubicBezTo>
                    <a:cubicBezTo>
                      <a:pt x="12" y="134"/>
                      <a:pt x="12" y="134"/>
                      <a:pt x="12" y="134"/>
                    </a:cubicBezTo>
                    <a:cubicBezTo>
                      <a:pt x="12" y="30"/>
                      <a:pt x="12" y="30"/>
                      <a:pt x="12" y="30"/>
                    </a:cubicBezTo>
                    <a:cubicBezTo>
                      <a:pt x="48" y="30"/>
                      <a:pt x="48" y="30"/>
                      <a:pt x="48" y="30"/>
                    </a:cubicBezTo>
                    <a:cubicBezTo>
                      <a:pt x="48" y="134"/>
                      <a:pt x="48" y="134"/>
                      <a:pt x="48" y="134"/>
                    </a:cubicBezTo>
                    <a:close/>
                    <a:moveTo>
                      <a:pt x="108" y="142"/>
                    </a:moveTo>
                    <a:cubicBezTo>
                      <a:pt x="108" y="142"/>
                      <a:pt x="108" y="142"/>
                      <a:pt x="108" y="142"/>
                    </a:cubicBezTo>
                    <a:cubicBezTo>
                      <a:pt x="60" y="142"/>
                      <a:pt x="60" y="142"/>
                      <a:pt x="60" y="142"/>
                    </a:cubicBezTo>
                    <a:cubicBezTo>
                      <a:pt x="60" y="12"/>
                      <a:pt x="60" y="12"/>
                      <a:pt x="60" y="12"/>
                    </a:cubicBezTo>
                    <a:cubicBezTo>
                      <a:pt x="108" y="12"/>
                      <a:pt x="108" y="12"/>
                      <a:pt x="108" y="12"/>
                    </a:cubicBezTo>
                    <a:cubicBezTo>
                      <a:pt x="108" y="142"/>
                      <a:pt x="108" y="142"/>
                      <a:pt x="108" y="142"/>
                    </a:cubicBezTo>
                    <a:close/>
                    <a:moveTo>
                      <a:pt x="156" y="134"/>
                    </a:moveTo>
                    <a:cubicBezTo>
                      <a:pt x="156" y="134"/>
                      <a:pt x="156" y="134"/>
                      <a:pt x="156" y="134"/>
                    </a:cubicBezTo>
                    <a:cubicBezTo>
                      <a:pt x="120" y="134"/>
                      <a:pt x="120" y="134"/>
                      <a:pt x="120" y="134"/>
                    </a:cubicBezTo>
                    <a:cubicBezTo>
                      <a:pt x="120" y="30"/>
                      <a:pt x="120" y="30"/>
                      <a:pt x="120" y="30"/>
                    </a:cubicBezTo>
                    <a:cubicBezTo>
                      <a:pt x="156" y="30"/>
                      <a:pt x="156" y="30"/>
                      <a:pt x="156" y="30"/>
                    </a:cubicBezTo>
                    <a:cubicBezTo>
                      <a:pt x="156" y="134"/>
                      <a:pt x="156" y="134"/>
                      <a:pt x="156" y="134"/>
                    </a:cubicBezTo>
                    <a:close/>
                    <a:moveTo>
                      <a:pt x="20" y="51"/>
                    </a:moveTo>
                    <a:cubicBezTo>
                      <a:pt x="20" y="51"/>
                      <a:pt x="20" y="51"/>
                      <a:pt x="20" y="51"/>
                    </a:cubicBezTo>
                    <a:cubicBezTo>
                      <a:pt x="40" y="51"/>
                      <a:pt x="40" y="51"/>
                      <a:pt x="40" y="51"/>
                    </a:cubicBezTo>
                    <a:cubicBezTo>
                      <a:pt x="42" y="51"/>
                      <a:pt x="44" y="49"/>
                      <a:pt x="44" y="47"/>
                    </a:cubicBezTo>
                    <a:cubicBezTo>
                      <a:pt x="44" y="45"/>
                      <a:pt x="42" y="44"/>
                      <a:pt x="40" y="44"/>
                    </a:cubicBezTo>
                    <a:cubicBezTo>
                      <a:pt x="20" y="44"/>
                      <a:pt x="20" y="44"/>
                      <a:pt x="20" y="44"/>
                    </a:cubicBezTo>
                    <a:cubicBezTo>
                      <a:pt x="18" y="44"/>
                      <a:pt x="16" y="45"/>
                      <a:pt x="16" y="47"/>
                    </a:cubicBezTo>
                    <a:cubicBezTo>
                      <a:pt x="16" y="49"/>
                      <a:pt x="18" y="51"/>
                      <a:pt x="20" y="51"/>
                    </a:cubicBezTo>
                    <a:close/>
                    <a:moveTo>
                      <a:pt x="39" y="104"/>
                    </a:moveTo>
                    <a:cubicBezTo>
                      <a:pt x="39" y="104"/>
                      <a:pt x="39" y="104"/>
                      <a:pt x="39" y="104"/>
                    </a:cubicBezTo>
                    <a:cubicBezTo>
                      <a:pt x="37" y="102"/>
                      <a:pt x="34" y="101"/>
                      <a:pt x="30" y="101"/>
                    </a:cubicBezTo>
                    <a:cubicBezTo>
                      <a:pt x="26" y="101"/>
                      <a:pt x="23" y="102"/>
                      <a:pt x="21" y="104"/>
                    </a:cubicBezTo>
                    <a:cubicBezTo>
                      <a:pt x="18" y="107"/>
                      <a:pt x="17" y="110"/>
                      <a:pt x="17" y="114"/>
                    </a:cubicBezTo>
                    <a:cubicBezTo>
                      <a:pt x="17" y="117"/>
                      <a:pt x="18" y="121"/>
                      <a:pt x="20" y="123"/>
                    </a:cubicBezTo>
                    <a:cubicBezTo>
                      <a:pt x="21" y="123"/>
                      <a:pt x="21" y="123"/>
                      <a:pt x="21" y="123"/>
                    </a:cubicBezTo>
                    <a:cubicBezTo>
                      <a:pt x="23" y="125"/>
                      <a:pt x="26" y="127"/>
                      <a:pt x="30" y="127"/>
                    </a:cubicBezTo>
                    <a:cubicBezTo>
                      <a:pt x="34" y="127"/>
                      <a:pt x="37" y="125"/>
                      <a:pt x="39" y="123"/>
                    </a:cubicBezTo>
                    <a:cubicBezTo>
                      <a:pt x="42" y="121"/>
                      <a:pt x="43" y="117"/>
                      <a:pt x="43" y="114"/>
                    </a:cubicBezTo>
                    <a:cubicBezTo>
                      <a:pt x="43" y="110"/>
                      <a:pt x="42" y="107"/>
                      <a:pt x="39" y="105"/>
                    </a:cubicBezTo>
                    <a:cubicBezTo>
                      <a:pt x="39" y="104"/>
                      <a:pt x="39" y="104"/>
                      <a:pt x="39" y="104"/>
                    </a:cubicBezTo>
                    <a:close/>
                    <a:moveTo>
                      <a:pt x="34" y="118"/>
                    </a:moveTo>
                    <a:cubicBezTo>
                      <a:pt x="34" y="118"/>
                      <a:pt x="34" y="118"/>
                      <a:pt x="34" y="118"/>
                    </a:cubicBezTo>
                    <a:cubicBezTo>
                      <a:pt x="33" y="119"/>
                      <a:pt x="32" y="120"/>
                      <a:pt x="30" y="120"/>
                    </a:cubicBezTo>
                    <a:cubicBezTo>
                      <a:pt x="28" y="120"/>
                      <a:pt x="27" y="119"/>
                      <a:pt x="26" y="118"/>
                    </a:cubicBezTo>
                    <a:cubicBezTo>
                      <a:pt x="25" y="118"/>
                      <a:pt x="25" y="118"/>
                      <a:pt x="25" y="118"/>
                    </a:cubicBezTo>
                    <a:cubicBezTo>
                      <a:pt x="24" y="117"/>
                      <a:pt x="24" y="115"/>
                      <a:pt x="24" y="114"/>
                    </a:cubicBezTo>
                    <a:cubicBezTo>
                      <a:pt x="24" y="112"/>
                      <a:pt x="24" y="111"/>
                      <a:pt x="26" y="109"/>
                    </a:cubicBezTo>
                    <a:cubicBezTo>
                      <a:pt x="26" y="109"/>
                      <a:pt x="26" y="109"/>
                      <a:pt x="26" y="109"/>
                    </a:cubicBezTo>
                    <a:cubicBezTo>
                      <a:pt x="27" y="108"/>
                      <a:pt x="28" y="108"/>
                      <a:pt x="30" y="108"/>
                    </a:cubicBezTo>
                    <a:cubicBezTo>
                      <a:pt x="32" y="108"/>
                      <a:pt x="33" y="108"/>
                      <a:pt x="34" y="109"/>
                    </a:cubicBezTo>
                    <a:cubicBezTo>
                      <a:pt x="34" y="110"/>
                      <a:pt x="34" y="110"/>
                      <a:pt x="34" y="110"/>
                    </a:cubicBezTo>
                    <a:cubicBezTo>
                      <a:pt x="35" y="111"/>
                      <a:pt x="36" y="112"/>
                      <a:pt x="36" y="114"/>
                    </a:cubicBezTo>
                    <a:cubicBezTo>
                      <a:pt x="36" y="115"/>
                      <a:pt x="35" y="117"/>
                      <a:pt x="34" y="118"/>
                    </a:cubicBezTo>
                    <a:close/>
                    <a:moveTo>
                      <a:pt x="128" y="64"/>
                    </a:moveTo>
                    <a:cubicBezTo>
                      <a:pt x="128" y="64"/>
                      <a:pt x="128" y="64"/>
                      <a:pt x="128" y="64"/>
                    </a:cubicBezTo>
                    <a:cubicBezTo>
                      <a:pt x="148" y="64"/>
                      <a:pt x="148" y="64"/>
                      <a:pt x="148" y="64"/>
                    </a:cubicBezTo>
                    <a:cubicBezTo>
                      <a:pt x="150" y="64"/>
                      <a:pt x="152" y="62"/>
                      <a:pt x="152" y="60"/>
                    </a:cubicBezTo>
                    <a:cubicBezTo>
                      <a:pt x="152" y="58"/>
                      <a:pt x="150" y="57"/>
                      <a:pt x="148" y="57"/>
                    </a:cubicBezTo>
                    <a:cubicBezTo>
                      <a:pt x="128" y="57"/>
                      <a:pt x="128" y="57"/>
                      <a:pt x="128" y="57"/>
                    </a:cubicBezTo>
                    <a:cubicBezTo>
                      <a:pt x="126" y="57"/>
                      <a:pt x="124" y="58"/>
                      <a:pt x="124" y="60"/>
                    </a:cubicBezTo>
                    <a:cubicBezTo>
                      <a:pt x="124" y="62"/>
                      <a:pt x="126" y="64"/>
                      <a:pt x="128" y="64"/>
                    </a:cubicBezTo>
                    <a:close/>
                    <a:moveTo>
                      <a:pt x="128" y="77"/>
                    </a:moveTo>
                    <a:cubicBezTo>
                      <a:pt x="128" y="77"/>
                      <a:pt x="128" y="77"/>
                      <a:pt x="128" y="77"/>
                    </a:cubicBezTo>
                    <a:cubicBezTo>
                      <a:pt x="148" y="77"/>
                      <a:pt x="148" y="77"/>
                      <a:pt x="148" y="77"/>
                    </a:cubicBezTo>
                    <a:cubicBezTo>
                      <a:pt x="150" y="77"/>
                      <a:pt x="152" y="75"/>
                      <a:pt x="152" y="73"/>
                    </a:cubicBezTo>
                    <a:cubicBezTo>
                      <a:pt x="152" y="71"/>
                      <a:pt x="150" y="70"/>
                      <a:pt x="148" y="70"/>
                    </a:cubicBezTo>
                    <a:cubicBezTo>
                      <a:pt x="128" y="70"/>
                      <a:pt x="128" y="70"/>
                      <a:pt x="128" y="70"/>
                    </a:cubicBezTo>
                    <a:cubicBezTo>
                      <a:pt x="126" y="70"/>
                      <a:pt x="124" y="71"/>
                      <a:pt x="124" y="73"/>
                    </a:cubicBezTo>
                    <a:cubicBezTo>
                      <a:pt x="124" y="75"/>
                      <a:pt x="126" y="77"/>
                      <a:pt x="128" y="77"/>
                    </a:cubicBezTo>
                    <a:close/>
                    <a:moveTo>
                      <a:pt x="128" y="51"/>
                    </a:moveTo>
                    <a:cubicBezTo>
                      <a:pt x="128" y="51"/>
                      <a:pt x="128" y="51"/>
                      <a:pt x="128" y="51"/>
                    </a:cubicBezTo>
                    <a:cubicBezTo>
                      <a:pt x="148" y="51"/>
                      <a:pt x="148" y="51"/>
                      <a:pt x="148" y="51"/>
                    </a:cubicBezTo>
                    <a:cubicBezTo>
                      <a:pt x="150" y="51"/>
                      <a:pt x="152" y="49"/>
                      <a:pt x="152" y="47"/>
                    </a:cubicBezTo>
                    <a:cubicBezTo>
                      <a:pt x="152" y="45"/>
                      <a:pt x="150" y="44"/>
                      <a:pt x="148" y="44"/>
                    </a:cubicBezTo>
                    <a:cubicBezTo>
                      <a:pt x="128" y="44"/>
                      <a:pt x="128" y="44"/>
                      <a:pt x="128" y="44"/>
                    </a:cubicBezTo>
                    <a:cubicBezTo>
                      <a:pt x="126" y="44"/>
                      <a:pt x="124" y="45"/>
                      <a:pt x="124" y="47"/>
                    </a:cubicBezTo>
                    <a:cubicBezTo>
                      <a:pt x="124" y="49"/>
                      <a:pt x="126" y="51"/>
                      <a:pt x="128" y="51"/>
                    </a:cubicBezTo>
                    <a:close/>
                    <a:moveTo>
                      <a:pt x="71" y="70"/>
                    </a:moveTo>
                    <a:cubicBezTo>
                      <a:pt x="71" y="70"/>
                      <a:pt x="71" y="70"/>
                      <a:pt x="71" y="70"/>
                    </a:cubicBezTo>
                    <a:cubicBezTo>
                      <a:pt x="97" y="70"/>
                      <a:pt x="97" y="70"/>
                      <a:pt x="97" y="70"/>
                    </a:cubicBezTo>
                    <a:cubicBezTo>
                      <a:pt x="99" y="70"/>
                      <a:pt x="100" y="68"/>
                      <a:pt x="100" y="66"/>
                    </a:cubicBezTo>
                    <a:cubicBezTo>
                      <a:pt x="100" y="64"/>
                      <a:pt x="99" y="63"/>
                      <a:pt x="97" y="63"/>
                    </a:cubicBezTo>
                    <a:cubicBezTo>
                      <a:pt x="71" y="63"/>
                      <a:pt x="71" y="63"/>
                      <a:pt x="71" y="63"/>
                    </a:cubicBezTo>
                    <a:cubicBezTo>
                      <a:pt x="69" y="63"/>
                      <a:pt x="68" y="64"/>
                      <a:pt x="68" y="66"/>
                    </a:cubicBezTo>
                    <a:cubicBezTo>
                      <a:pt x="68" y="68"/>
                      <a:pt x="69" y="70"/>
                      <a:pt x="71" y="70"/>
                    </a:cubicBezTo>
                    <a:close/>
                    <a:moveTo>
                      <a:pt x="147" y="104"/>
                    </a:moveTo>
                    <a:cubicBezTo>
                      <a:pt x="147" y="104"/>
                      <a:pt x="147" y="104"/>
                      <a:pt x="147" y="104"/>
                    </a:cubicBezTo>
                    <a:cubicBezTo>
                      <a:pt x="145" y="102"/>
                      <a:pt x="142" y="101"/>
                      <a:pt x="138" y="101"/>
                    </a:cubicBezTo>
                    <a:cubicBezTo>
                      <a:pt x="134" y="101"/>
                      <a:pt x="131" y="102"/>
                      <a:pt x="129" y="104"/>
                    </a:cubicBezTo>
                    <a:cubicBezTo>
                      <a:pt x="126" y="107"/>
                      <a:pt x="125" y="110"/>
                      <a:pt x="125" y="114"/>
                    </a:cubicBezTo>
                    <a:cubicBezTo>
                      <a:pt x="125" y="117"/>
                      <a:pt x="126" y="121"/>
                      <a:pt x="128" y="123"/>
                    </a:cubicBezTo>
                    <a:cubicBezTo>
                      <a:pt x="129" y="123"/>
                      <a:pt x="129" y="123"/>
                      <a:pt x="129" y="123"/>
                    </a:cubicBezTo>
                    <a:cubicBezTo>
                      <a:pt x="131" y="125"/>
                      <a:pt x="134" y="127"/>
                      <a:pt x="138" y="127"/>
                    </a:cubicBezTo>
                    <a:cubicBezTo>
                      <a:pt x="142" y="127"/>
                      <a:pt x="145" y="125"/>
                      <a:pt x="147" y="123"/>
                    </a:cubicBezTo>
                    <a:cubicBezTo>
                      <a:pt x="150" y="121"/>
                      <a:pt x="151" y="117"/>
                      <a:pt x="151" y="114"/>
                    </a:cubicBezTo>
                    <a:cubicBezTo>
                      <a:pt x="151" y="110"/>
                      <a:pt x="150" y="107"/>
                      <a:pt x="147" y="105"/>
                    </a:cubicBezTo>
                    <a:cubicBezTo>
                      <a:pt x="147" y="104"/>
                      <a:pt x="147" y="104"/>
                      <a:pt x="147" y="104"/>
                    </a:cubicBezTo>
                    <a:close/>
                    <a:moveTo>
                      <a:pt x="142" y="118"/>
                    </a:moveTo>
                    <a:cubicBezTo>
                      <a:pt x="142" y="118"/>
                      <a:pt x="142" y="118"/>
                      <a:pt x="142" y="118"/>
                    </a:cubicBezTo>
                    <a:cubicBezTo>
                      <a:pt x="141" y="119"/>
                      <a:pt x="140" y="120"/>
                      <a:pt x="138" y="120"/>
                    </a:cubicBezTo>
                    <a:cubicBezTo>
                      <a:pt x="136" y="120"/>
                      <a:pt x="135" y="119"/>
                      <a:pt x="134" y="118"/>
                    </a:cubicBezTo>
                    <a:cubicBezTo>
                      <a:pt x="133" y="118"/>
                      <a:pt x="133" y="118"/>
                      <a:pt x="133" y="118"/>
                    </a:cubicBezTo>
                    <a:cubicBezTo>
                      <a:pt x="132" y="117"/>
                      <a:pt x="132" y="115"/>
                      <a:pt x="132" y="114"/>
                    </a:cubicBezTo>
                    <a:cubicBezTo>
                      <a:pt x="132" y="112"/>
                      <a:pt x="132" y="111"/>
                      <a:pt x="134" y="109"/>
                    </a:cubicBezTo>
                    <a:cubicBezTo>
                      <a:pt x="134" y="109"/>
                      <a:pt x="134" y="109"/>
                      <a:pt x="134" y="109"/>
                    </a:cubicBezTo>
                    <a:cubicBezTo>
                      <a:pt x="135" y="108"/>
                      <a:pt x="136" y="108"/>
                      <a:pt x="138" y="108"/>
                    </a:cubicBezTo>
                    <a:cubicBezTo>
                      <a:pt x="140" y="108"/>
                      <a:pt x="141" y="108"/>
                      <a:pt x="142" y="109"/>
                    </a:cubicBezTo>
                    <a:cubicBezTo>
                      <a:pt x="142" y="110"/>
                      <a:pt x="142" y="110"/>
                      <a:pt x="142" y="110"/>
                    </a:cubicBezTo>
                    <a:cubicBezTo>
                      <a:pt x="143" y="111"/>
                      <a:pt x="144" y="112"/>
                      <a:pt x="144" y="114"/>
                    </a:cubicBezTo>
                    <a:cubicBezTo>
                      <a:pt x="144" y="115"/>
                      <a:pt x="143" y="117"/>
                      <a:pt x="142" y="118"/>
                    </a:cubicBezTo>
                    <a:close/>
                    <a:moveTo>
                      <a:pt x="71" y="38"/>
                    </a:moveTo>
                    <a:cubicBezTo>
                      <a:pt x="71" y="38"/>
                      <a:pt x="71" y="38"/>
                      <a:pt x="71" y="38"/>
                    </a:cubicBezTo>
                    <a:cubicBezTo>
                      <a:pt x="97" y="38"/>
                      <a:pt x="97" y="38"/>
                      <a:pt x="97" y="38"/>
                    </a:cubicBezTo>
                    <a:cubicBezTo>
                      <a:pt x="99" y="38"/>
                      <a:pt x="100" y="36"/>
                      <a:pt x="100" y="34"/>
                    </a:cubicBezTo>
                    <a:cubicBezTo>
                      <a:pt x="100" y="33"/>
                      <a:pt x="99" y="31"/>
                      <a:pt x="97" y="31"/>
                    </a:cubicBezTo>
                    <a:cubicBezTo>
                      <a:pt x="71" y="31"/>
                      <a:pt x="71" y="31"/>
                      <a:pt x="71" y="31"/>
                    </a:cubicBezTo>
                    <a:cubicBezTo>
                      <a:pt x="69" y="31"/>
                      <a:pt x="68" y="33"/>
                      <a:pt x="68" y="34"/>
                    </a:cubicBezTo>
                    <a:cubicBezTo>
                      <a:pt x="68" y="36"/>
                      <a:pt x="69" y="38"/>
                      <a:pt x="71" y="38"/>
                    </a:cubicBezTo>
                    <a:close/>
                    <a:moveTo>
                      <a:pt x="71" y="54"/>
                    </a:moveTo>
                    <a:cubicBezTo>
                      <a:pt x="71" y="54"/>
                      <a:pt x="71" y="54"/>
                      <a:pt x="71" y="54"/>
                    </a:cubicBezTo>
                    <a:cubicBezTo>
                      <a:pt x="97" y="54"/>
                      <a:pt x="97" y="54"/>
                      <a:pt x="97" y="54"/>
                    </a:cubicBezTo>
                    <a:cubicBezTo>
                      <a:pt x="99" y="54"/>
                      <a:pt x="100" y="52"/>
                      <a:pt x="100" y="50"/>
                    </a:cubicBezTo>
                    <a:cubicBezTo>
                      <a:pt x="100" y="48"/>
                      <a:pt x="99" y="47"/>
                      <a:pt x="97" y="47"/>
                    </a:cubicBezTo>
                    <a:cubicBezTo>
                      <a:pt x="71" y="47"/>
                      <a:pt x="71" y="47"/>
                      <a:pt x="71" y="47"/>
                    </a:cubicBezTo>
                    <a:cubicBezTo>
                      <a:pt x="69" y="47"/>
                      <a:pt x="68" y="48"/>
                      <a:pt x="68" y="50"/>
                    </a:cubicBezTo>
                    <a:cubicBezTo>
                      <a:pt x="68" y="52"/>
                      <a:pt x="69" y="54"/>
                      <a:pt x="71" y="54"/>
                    </a:cubicBezTo>
                    <a:close/>
                    <a:moveTo>
                      <a:pt x="95" y="106"/>
                    </a:moveTo>
                    <a:cubicBezTo>
                      <a:pt x="95" y="106"/>
                      <a:pt x="95" y="106"/>
                      <a:pt x="95" y="106"/>
                    </a:cubicBezTo>
                    <a:cubicBezTo>
                      <a:pt x="95" y="105"/>
                      <a:pt x="95" y="105"/>
                      <a:pt x="95" y="105"/>
                    </a:cubicBezTo>
                    <a:cubicBezTo>
                      <a:pt x="92" y="103"/>
                      <a:pt x="88" y="101"/>
                      <a:pt x="84" y="101"/>
                    </a:cubicBezTo>
                    <a:cubicBezTo>
                      <a:pt x="80" y="101"/>
                      <a:pt x="76" y="103"/>
                      <a:pt x="73" y="105"/>
                    </a:cubicBezTo>
                    <a:cubicBezTo>
                      <a:pt x="73" y="105"/>
                      <a:pt x="73" y="105"/>
                      <a:pt x="73" y="105"/>
                    </a:cubicBezTo>
                    <a:cubicBezTo>
                      <a:pt x="70" y="108"/>
                      <a:pt x="68" y="112"/>
                      <a:pt x="68" y="116"/>
                    </a:cubicBezTo>
                    <a:cubicBezTo>
                      <a:pt x="68" y="121"/>
                      <a:pt x="70" y="124"/>
                      <a:pt x="73" y="127"/>
                    </a:cubicBezTo>
                    <a:cubicBezTo>
                      <a:pt x="76" y="130"/>
                      <a:pt x="80" y="132"/>
                      <a:pt x="84" y="132"/>
                    </a:cubicBezTo>
                    <a:cubicBezTo>
                      <a:pt x="88" y="132"/>
                      <a:pt x="92" y="130"/>
                      <a:pt x="95" y="127"/>
                    </a:cubicBezTo>
                    <a:cubicBezTo>
                      <a:pt x="95" y="127"/>
                      <a:pt x="95" y="127"/>
                      <a:pt x="95" y="127"/>
                    </a:cubicBezTo>
                    <a:cubicBezTo>
                      <a:pt x="98" y="124"/>
                      <a:pt x="99" y="121"/>
                      <a:pt x="99" y="116"/>
                    </a:cubicBezTo>
                    <a:cubicBezTo>
                      <a:pt x="99" y="112"/>
                      <a:pt x="98" y="108"/>
                      <a:pt x="95" y="106"/>
                    </a:cubicBezTo>
                    <a:close/>
                    <a:moveTo>
                      <a:pt x="90" y="122"/>
                    </a:moveTo>
                    <a:cubicBezTo>
                      <a:pt x="90" y="122"/>
                      <a:pt x="90" y="122"/>
                      <a:pt x="90" y="122"/>
                    </a:cubicBezTo>
                    <a:cubicBezTo>
                      <a:pt x="88" y="124"/>
                      <a:pt x="86" y="125"/>
                      <a:pt x="84" y="125"/>
                    </a:cubicBezTo>
                    <a:cubicBezTo>
                      <a:pt x="82" y="125"/>
                      <a:pt x="79" y="124"/>
                      <a:pt x="78" y="122"/>
                    </a:cubicBezTo>
                    <a:cubicBezTo>
                      <a:pt x="78" y="122"/>
                      <a:pt x="78" y="122"/>
                      <a:pt x="78" y="122"/>
                    </a:cubicBezTo>
                    <a:cubicBezTo>
                      <a:pt x="78" y="122"/>
                      <a:pt x="78" y="122"/>
                      <a:pt x="78" y="122"/>
                    </a:cubicBezTo>
                    <a:cubicBezTo>
                      <a:pt x="76" y="121"/>
                      <a:pt x="76" y="119"/>
                      <a:pt x="76" y="116"/>
                    </a:cubicBezTo>
                    <a:cubicBezTo>
                      <a:pt x="76" y="114"/>
                      <a:pt x="76" y="112"/>
                      <a:pt x="78" y="110"/>
                    </a:cubicBezTo>
                    <a:cubicBezTo>
                      <a:pt x="78" y="110"/>
                      <a:pt x="78" y="110"/>
                      <a:pt x="78" y="110"/>
                    </a:cubicBezTo>
                    <a:cubicBezTo>
                      <a:pt x="80" y="109"/>
                      <a:pt x="82" y="108"/>
                      <a:pt x="84" y="108"/>
                    </a:cubicBezTo>
                    <a:cubicBezTo>
                      <a:pt x="86" y="108"/>
                      <a:pt x="88" y="109"/>
                      <a:pt x="90" y="110"/>
                    </a:cubicBezTo>
                    <a:cubicBezTo>
                      <a:pt x="90" y="111"/>
                      <a:pt x="90" y="111"/>
                      <a:pt x="90" y="111"/>
                    </a:cubicBezTo>
                    <a:cubicBezTo>
                      <a:pt x="91" y="112"/>
                      <a:pt x="92" y="114"/>
                      <a:pt x="92" y="116"/>
                    </a:cubicBezTo>
                    <a:cubicBezTo>
                      <a:pt x="92" y="119"/>
                      <a:pt x="91" y="121"/>
                      <a:pt x="90"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4096" name="Rectangle 64"/>
              <p:cNvSpPr>
                <a:spLocks noChangeArrowheads="1"/>
              </p:cNvSpPr>
              <p:nvPr/>
            </p:nvSpPr>
            <p:spPr bwMode="auto">
              <a:xfrm>
                <a:off x="1925" y="6839"/>
                <a:ext cx="487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有些接口对服务商的依赖严重，经反复测试仍可能存在缺陷，我们建议稍后再试。（更多细节详见测试文档）</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grpSp>
        <p:nvGrpSpPr>
          <p:cNvPr id="44097" name="Group 65"/>
          <p:cNvGrpSpPr/>
          <p:nvPr/>
        </p:nvGrpSpPr>
        <p:grpSpPr bwMode="auto">
          <a:xfrm>
            <a:off x="4716780" y="1403350"/>
            <a:ext cx="4077970" cy="299847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bg1">
                    <a:lumMod val="50000"/>
                  </a:schemeClr>
                </a:gs>
                <a:gs pos="100000">
                  <a:srgbClr val="F8F8F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pic>
          <p:nvPicPr>
            <p:cNvPr id="44099" name="Picture 67" descr="2"/>
            <p:cNvPicPr>
              <a:picLocks noChangeAspect="1" noChangeArrowheads="1"/>
            </p:cNvPicPr>
            <p:nvPr/>
          </p:nvPicPr>
          <p:blipFill>
            <a:blip r:embed="rId2" cstate="screen">
              <a:clrChange>
                <a:clrFrom>
                  <a:srgbClr val="FFFFFF">
                    <a:alpha val="100000"/>
                  </a:srgbClr>
                </a:clrFrom>
                <a:clrTo>
                  <a:srgbClr val="FFFFFF">
                    <a:alpha val="100000"/>
                    <a:alpha val="0"/>
                  </a:srgbClr>
                </a:clrTo>
              </a:clrChange>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前端</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测试</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Text Box 5"/>
          <p:cNvSpPr txBox="1">
            <a:spLocks noChangeArrowheads="1"/>
          </p:cNvSpPr>
          <p:nvPr/>
        </p:nvSpPr>
        <p:spPr bwMode="auto">
          <a:xfrm>
            <a:off x="797439" y="584964"/>
            <a:ext cx="853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人工功能测试</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3" name="Picture 2" descr="D:\1稻壳模板\ppt\2016.4\小清新水彩花卉毕业答辩模板\未标题-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41" y="-54959"/>
            <a:ext cx="911574" cy="97199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788535" y="33655"/>
            <a:ext cx="3960495" cy="134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00000 -1.322469 " pathEditMode="relative" rAng="0" ptsTypes="">
                                      <p:cBhvr>
                                        <p:cTn id="6" dur="2000" fill="hold"/>
                                        <p:tgtEl>
                                          <p:spTgt spid="3"/>
                                        </p:tgtEl>
                                        <p:attrNameLst>
                                          <p:attrName>ppt_x</p:attrName>
                                          <p:attrName>ppt_y</p:attrName>
                                        </p:attrNameLst>
                                      </p:cBhvr>
                                      <p:rCtr x="0" y="-6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Oval 6"/>
          <p:cNvSpPr>
            <a:spLocks noChangeArrowheads="1"/>
          </p:cNvSpPr>
          <p:nvPr/>
        </p:nvSpPr>
        <p:spPr bwMode="auto">
          <a:xfrm>
            <a:off x="2555875" y="2882202"/>
            <a:ext cx="387350" cy="387470"/>
          </a:xfrm>
          <a:prstGeom prst="ellipse">
            <a:avLst/>
          </a:prstGeom>
          <a:solidFill>
            <a:schemeClr val="accent2"/>
          </a:solidFill>
          <a:ln>
            <a:noFill/>
          </a:ln>
          <a:effectLst/>
        </p:spPr>
        <p:txBody>
          <a:bodyPr/>
          <a:lstStyle/>
          <a:p>
            <a:endParaRPr lang="zh-CN" altLang="en-US">
              <a:solidFill>
                <a:prstClr val="black"/>
              </a:solidFill>
            </a:endParaRPr>
          </a:p>
        </p:txBody>
      </p:sp>
      <p:sp>
        <p:nvSpPr>
          <p:cNvPr id="22561" name="Freeform 33"/>
          <p:cNvSpPr>
            <a:spLocks noEditPoints="1"/>
          </p:cNvSpPr>
          <p:nvPr/>
        </p:nvSpPr>
        <p:spPr bwMode="auto">
          <a:xfrm>
            <a:off x="2636839" y="2975894"/>
            <a:ext cx="225425" cy="182619"/>
          </a:xfrm>
          <a:custGeom>
            <a:avLst/>
            <a:gdLst>
              <a:gd name="T0" fmla="*/ 125 w 144"/>
              <a:gd name="T1" fmla="*/ 44 h 117"/>
              <a:gd name="T2" fmla="*/ 114 w 144"/>
              <a:gd name="T3" fmla="*/ 44 h 117"/>
              <a:gd name="T4" fmla="*/ 35 w 144"/>
              <a:gd name="T5" fmla="*/ 18 h 117"/>
              <a:gd name="T6" fmla="*/ 16 w 144"/>
              <a:gd name="T7" fmla="*/ 18 h 117"/>
              <a:gd name="T8" fmla="*/ 34 w 144"/>
              <a:gd name="T9" fmla="*/ 21 h 117"/>
              <a:gd name="T10" fmla="*/ 10 w 144"/>
              <a:gd name="T11" fmla="*/ 21 h 117"/>
              <a:gd name="T12" fmla="*/ 10 w 144"/>
              <a:gd name="T13" fmla="*/ 14 h 117"/>
              <a:gd name="T14" fmla="*/ 13 w 144"/>
              <a:gd name="T15" fmla="*/ 11 h 117"/>
              <a:gd name="T16" fmla="*/ 40 w 144"/>
              <a:gd name="T17" fmla="*/ 4 h 117"/>
              <a:gd name="T18" fmla="*/ 45 w 144"/>
              <a:gd name="T19" fmla="*/ 0 h 117"/>
              <a:gd name="T20" fmla="*/ 105 w 144"/>
              <a:gd name="T21" fmla="*/ 4 h 117"/>
              <a:gd name="T22" fmla="*/ 139 w 144"/>
              <a:gd name="T23" fmla="*/ 21 h 117"/>
              <a:gd name="T24" fmla="*/ 144 w 144"/>
              <a:gd name="T25" fmla="*/ 26 h 117"/>
              <a:gd name="T26" fmla="*/ 139 w 144"/>
              <a:gd name="T27" fmla="*/ 117 h 117"/>
              <a:gd name="T28" fmla="*/ 5 w 144"/>
              <a:gd name="T29" fmla="*/ 117 h 117"/>
              <a:gd name="T30" fmla="*/ 0 w 144"/>
              <a:gd name="T31" fmla="*/ 111 h 117"/>
              <a:gd name="T32" fmla="*/ 5 w 144"/>
              <a:gd name="T33" fmla="*/ 21 h 117"/>
              <a:gd name="T34" fmla="*/ 10 w 144"/>
              <a:gd name="T35" fmla="*/ 21 h 117"/>
              <a:gd name="T36" fmla="*/ 72 w 144"/>
              <a:gd name="T37" fmla="*/ 43 h 117"/>
              <a:gd name="T38" fmla="*/ 91 w 144"/>
              <a:gd name="T39" fmla="*/ 61 h 117"/>
              <a:gd name="T40" fmla="*/ 53 w 144"/>
              <a:gd name="T41" fmla="*/ 61 h 117"/>
              <a:gd name="T42" fmla="*/ 80 w 144"/>
              <a:gd name="T43" fmla="*/ 53 h 117"/>
              <a:gd name="T44" fmla="*/ 72 w 144"/>
              <a:gd name="T45" fmla="*/ 49 h 117"/>
              <a:gd name="T46" fmla="*/ 72 w 144"/>
              <a:gd name="T47" fmla="*/ 73 h 117"/>
              <a:gd name="T48" fmla="*/ 80 w 144"/>
              <a:gd name="T49" fmla="*/ 53 h 117"/>
              <a:gd name="T50" fmla="*/ 37 w 144"/>
              <a:gd name="T51" fmla="*/ 32 h 117"/>
              <a:gd name="T52" fmla="*/ 11 w 144"/>
              <a:gd name="T53" fmla="*/ 32 h 117"/>
              <a:gd name="T54" fmla="*/ 133 w 144"/>
              <a:gd name="T55" fmla="*/ 106 h 117"/>
              <a:gd name="T56" fmla="*/ 107 w 144"/>
              <a:gd name="T57" fmla="*/ 32 h 117"/>
              <a:gd name="T58" fmla="*/ 101 w 144"/>
              <a:gd name="T59" fmla="*/ 28 h 117"/>
              <a:gd name="T60" fmla="*/ 49 w 144"/>
              <a:gd name="T61" fmla="*/ 11 h 117"/>
              <a:gd name="T62" fmla="*/ 37 w 144"/>
              <a:gd name="T63" fmla="*/ 32 h 117"/>
              <a:gd name="T64" fmla="*/ 72 w 144"/>
              <a:gd name="T65" fmla="*/ 23 h 117"/>
              <a:gd name="T66" fmla="*/ 72 w 144"/>
              <a:gd name="T67" fmla="*/ 100 h 117"/>
              <a:gd name="T68" fmla="*/ 72 w 144"/>
              <a:gd name="T69" fmla="*/ 23 h 117"/>
              <a:gd name="T70" fmla="*/ 72 w 144"/>
              <a:gd name="T71" fmla="*/ 34 h 117"/>
              <a:gd name="T72" fmla="*/ 72 w 144"/>
              <a:gd name="T73" fmla="*/ 89 h 117"/>
              <a:gd name="T74" fmla="*/ 72 w 144"/>
              <a:gd name="T7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17">
                <a:moveTo>
                  <a:pt x="119" y="39"/>
                </a:moveTo>
                <a:cubicBezTo>
                  <a:pt x="122" y="39"/>
                  <a:pt x="125" y="41"/>
                  <a:pt x="125" y="44"/>
                </a:cubicBezTo>
                <a:cubicBezTo>
                  <a:pt x="125" y="47"/>
                  <a:pt x="122" y="49"/>
                  <a:pt x="119" y="49"/>
                </a:cubicBezTo>
                <a:cubicBezTo>
                  <a:pt x="117" y="49"/>
                  <a:pt x="114" y="47"/>
                  <a:pt x="114" y="44"/>
                </a:cubicBezTo>
                <a:cubicBezTo>
                  <a:pt x="114" y="41"/>
                  <a:pt x="117" y="39"/>
                  <a:pt x="119" y="39"/>
                </a:cubicBezTo>
                <a:close/>
                <a:moveTo>
                  <a:pt x="35" y="18"/>
                </a:moveTo>
                <a:cubicBezTo>
                  <a:pt x="35" y="18"/>
                  <a:pt x="35" y="18"/>
                  <a:pt x="35" y="18"/>
                </a:cubicBezTo>
                <a:cubicBezTo>
                  <a:pt x="16" y="18"/>
                  <a:pt x="16" y="18"/>
                  <a:pt x="16" y="18"/>
                </a:cubicBezTo>
                <a:cubicBezTo>
                  <a:pt x="16" y="21"/>
                  <a:pt x="16" y="21"/>
                  <a:pt x="16" y="21"/>
                </a:cubicBezTo>
                <a:cubicBezTo>
                  <a:pt x="34" y="21"/>
                  <a:pt x="34" y="21"/>
                  <a:pt x="34" y="21"/>
                </a:cubicBezTo>
                <a:cubicBezTo>
                  <a:pt x="35" y="18"/>
                  <a:pt x="35" y="18"/>
                  <a:pt x="35" y="18"/>
                </a:cubicBezTo>
                <a:close/>
                <a:moveTo>
                  <a:pt x="10" y="21"/>
                </a:moveTo>
                <a:cubicBezTo>
                  <a:pt x="10" y="21"/>
                  <a:pt x="10" y="21"/>
                  <a:pt x="10" y="21"/>
                </a:cubicBezTo>
                <a:cubicBezTo>
                  <a:pt x="10" y="14"/>
                  <a:pt x="10" y="14"/>
                  <a:pt x="10" y="14"/>
                </a:cubicBezTo>
                <a:cubicBezTo>
                  <a:pt x="10" y="14"/>
                  <a:pt x="10" y="14"/>
                  <a:pt x="10" y="14"/>
                </a:cubicBezTo>
                <a:cubicBezTo>
                  <a:pt x="10" y="12"/>
                  <a:pt x="11" y="11"/>
                  <a:pt x="13" y="11"/>
                </a:cubicBezTo>
                <a:cubicBezTo>
                  <a:pt x="37" y="11"/>
                  <a:pt x="37" y="11"/>
                  <a:pt x="37" y="11"/>
                </a:cubicBezTo>
                <a:cubicBezTo>
                  <a:pt x="40" y="4"/>
                  <a:pt x="40" y="4"/>
                  <a:pt x="40" y="4"/>
                </a:cubicBezTo>
                <a:cubicBezTo>
                  <a:pt x="40" y="2"/>
                  <a:pt x="43" y="0"/>
                  <a:pt x="45" y="0"/>
                </a:cubicBezTo>
                <a:cubicBezTo>
                  <a:pt x="45" y="0"/>
                  <a:pt x="45" y="0"/>
                  <a:pt x="45" y="0"/>
                </a:cubicBezTo>
                <a:cubicBezTo>
                  <a:pt x="99" y="0"/>
                  <a:pt x="99" y="0"/>
                  <a:pt x="99" y="0"/>
                </a:cubicBezTo>
                <a:cubicBezTo>
                  <a:pt x="102" y="0"/>
                  <a:pt x="104" y="2"/>
                  <a:pt x="105" y="4"/>
                </a:cubicBezTo>
                <a:cubicBezTo>
                  <a:pt x="110" y="21"/>
                  <a:pt x="110" y="21"/>
                  <a:pt x="110" y="21"/>
                </a:cubicBezTo>
                <a:cubicBezTo>
                  <a:pt x="139" y="21"/>
                  <a:pt x="139" y="21"/>
                  <a:pt x="139" y="21"/>
                </a:cubicBezTo>
                <a:cubicBezTo>
                  <a:pt x="142" y="21"/>
                  <a:pt x="144" y="23"/>
                  <a:pt x="144" y="26"/>
                </a:cubicBezTo>
                <a:cubicBezTo>
                  <a:pt x="144" y="26"/>
                  <a:pt x="144" y="26"/>
                  <a:pt x="144" y="26"/>
                </a:cubicBezTo>
                <a:cubicBezTo>
                  <a:pt x="144" y="112"/>
                  <a:pt x="144" y="112"/>
                  <a:pt x="144" y="112"/>
                </a:cubicBezTo>
                <a:cubicBezTo>
                  <a:pt x="144" y="115"/>
                  <a:pt x="142" y="117"/>
                  <a:pt x="139" y="117"/>
                </a:cubicBezTo>
                <a:cubicBezTo>
                  <a:pt x="139" y="117"/>
                  <a:pt x="139" y="117"/>
                  <a:pt x="139" y="117"/>
                </a:cubicBezTo>
                <a:cubicBezTo>
                  <a:pt x="5" y="117"/>
                  <a:pt x="5" y="117"/>
                  <a:pt x="5" y="117"/>
                </a:cubicBezTo>
                <a:cubicBezTo>
                  <a:pt x="2" y="117"/>
                  <a:pt x="0" y="115"/>
                  <a:pt x="0" y="112"/>
                </a:cubicBezTo>
                <a:cubicBezTo>
                  <a:pt x="0" y="111"/>
                  <a:pt x="0" y="111"/>
                  <a:pt x="0" y="111"/>
                </a:cubicBezTo>
                <a:cubicBezTo>
                  <a:pt x="0" y="26"/>
                  <a:pt x="0" y="26"/>
                  <a:pt x="0" y="26"/>
                </a:cubicBezTo>
                <a:cubicBezTo>
                  <a:pt x="0" y="23"/>
                  <a:pt x="2" y="21"/>
                  <a:pt x="5" y="21"/>
                </a:cubicBezTo>
                <a:cubicBezTo>
                  <a:pt x="6" y="21"/>
                  <a:pt x="6" y="21"/>
                  <a:pt x="6" y="21"/>
                </a:cubicBezTo>
                <a:cubicBezTo>
                  <a:pt x="10" y="21"/>
                  <a:pt x="10" y="21"/>
                  <a:pt x="10" y="21"/>
                </a:cubicBezTo>
                <a:close/>
                <a:moveTo>
                  <a:pt x="72" y="43"/>
                </a:moveTo>
                <a:cubicBezTo>
                  <a:pt x="72" y="43"/>
                  <a:pt x="72" y="43"/>
                  <a:pt x="72" y="43"/>
                </a:cubicBezTo>
                <a:cubicBezTo>
                  <a:pt x="77" y="43"/>
                  <a:pt x="82" y="45"/>
                  <a:pt x="85" y="48"/>
                </a:cubicBezTo>
                <a:cubicBezTo>
                  <a:pt x="89" y="52"/>
                  <a:pt x="91" y="56"/>
                  <a:pt x="91" y="61"/>
                </a:cubicBezTo>
                <a:cubicBezTo>
                  <a:pt x="91" y="72"/>
                  <a:pt x="82" y="80"/>
                  <a:pt x="72" y="80"/>
                </a:cubicBezTo>
                <a:cubicBezTo>
                  <a:pt x="62" y="80"/>
                  <a:pt x="53" y="72"/>
                  <a:pt x="53" y="61"/>
                </a:cubicBezTo>
                <a:cubicBezTo>
                  <a:pt x="53" y="51"/>
                  <a:pt x="62" y="43"/>
                  <a:pt x="72" y="43"/>
                </a:cubicBezTo>
                <a:close/>
                <a:moveTo>
                  <a:pt x="80" y="53"/>
                </a:moveTo>
                <a:cubicBezTo>
                  <a:pt x="80" y="53"/>
                  <a:pt x="80" y="53"/>
                  <a:pt x="80" y="53"/>
                </a:cubicBezTo>
                <a:cubicBezTo>
                  <a:pt x="78" y="51"/>
                  <a:pt x="75" y="49"/>
                  <a:pt x="72" y="49"/>
                </a:cubicBezTo>
                <a:cubicBezTo>
                  <a:pt x="65" y="49"/>
                  <a:pt x="60" y="55"/>
                  <a:pt x="60" y="61"/>
                </a:cubicBezTo>
                <a:cubicBezTo>
                  <a:pt x="60" y="68"/>
                  <a:pt x="65" y="73"/>
                  <a:pt x="72" y="73"/>
                </a:cubicBezTo>
                <a:cubicBezTo>
                  <a:pt x="79" y="73"/>
                  <a:pt x="84" y="68"/>
                  <a:pt x="84" y="61"/>
                </a:cubicBezTo>
                <a:cubicBezTo>
                  <a:pt x="84" y="58"/>
                  <a:pt x="83" y="55"/>
                  <a:pt x="80" y="53"/>
                </a:cubicBezTo>
                <a:cubicBezTo>
                  <a:pt x="80" y="53"/>
                  <a:pt x="80" y="53"/>
                  <a:pt x="80" y="53"/>
                </a:cubicBezTo>
                <a:close/>
                <a:moveTo>
                  <a:pt x="37" y="32"/>
                </a:moveTo>
                <a:cubicBezTo>
                  <a:pt x="37" y="32"/>
                  <a:pt x="37" y="32"/>
                  <a:pt x="37" y="32"/>
                </a:cubicBezTo>
                <a:cubicBezTo>
                  <a:pt x="11" y="32"/>
                  <a:pt x="11" y="32"/>
                  <a:pt x="11" y="32"/>
                </a:cubicBezTo>
                <a:cubicBezTo>
                  <a:pt x="11" y="106"/>
                  <a:pt x="11" y="106"/>
                  <a:pt x="11" y="106"/>
                </a:cubicBezTo>
                <a:cubicBezTo>
                  <a:pt x="133" y="106"/>
                  <a:pt x="133" y="106"/>
                  <a:pt x="133" y="106"/>
                </a:cubicBezTo>
                <a:cubicBezTo>
                  <a:pt x="133" y="32"/>
                  <a:pt x="133" y="32"/>
                  <a:pt x="133" y="32"/>
                </a:cubicBezTo>
                <a:cubicBezTo>
                  <a:pt x="107" y="32"/>
                  <a:pt x="107" y="32"/>
                  <a:pt x="107" y="32"/>
                </a:cubicBezTo>
                <a:cubicBezTo>
                  <a:pt x="107" y="32"/>
                  <a:pt x="107" y="32"/>
                  <a:pt x="107" y="32"/>
                </a:cubicBezTo>
                <a:cubicBezTo>
                  <a:pt x="104" y="32"/>
                  <a:pt x="102" y="30"/>
                  <a:pt x="101" y="28"/>
                </a:cubicBezTo>
                <a:cubicBezTo>
                  <a:pt x="95" y="11"/>
                  <a:pt x="95" y="11"/>
                  <a:pt x="95" y="11"/>
                </a:cubicBezTo>
                <a:cubicBezTo>
                  <a:pt x="49" y="11"/>
                  <a:pt x="49" y="11"/>
                  <a:pt x="49" y="11"/>
                </a:cubicBezTo>
                <a:cubicBezTo>
                  <a:pt x="43" y="28"/>
                  <a:pt x="43" y="28"/>
                  <a:pt x="43" y="28"/>
                </a:cubicBezTo>
                <a:cubicBezTo>
                  <a:pt x="42" y="30"/>
                  <a:pt x="40" y="32"/>
                  <a:pt x="37" y="32"/>
                </a:cubicBezTo>
                <a:close/>
                <a:moveTo>
                  <a:pt x="72" y="23"/>
                </a:moveTo>
                <a:cubicBezTo>
                  <a:pt x="72" y="23"/>
                  <a:pt x="72" y="23"/>
                  <a:pt x="72" y="23"/>
                </a:cubicBezTo>
                <a:cubicBezTo>
                  <a:pt x="93" y="23"/>
                  <a:pt x="110" y="40"/>
                  <a:pt x="110" y="61"/>
                </a:cubicBezTo>
                <a:cubicBezTo>
                  <a:pt x="110" y="82"/>
                  <a:pt x="93" y="100"/>
                  <a:pt x="72" y="100"/>
                </a:cubicBezTo>
                <a:cubicBezTo>
                  <a:pt x="51" y="100"/>
                  <a:pt x="34" y="82"/>
                  <a:pt x="34" y="61"/>
                </a:cubicBezTo>
                <a:cubicBezTo>
                  <a:pt x="34" y="40"/>
                  <a:pt x="51" y="23"/>
                  <a:pt x="72" y="23"/>
                </a:cubicBezTo>
                <a:close/>
                <a:moveTo>
                  <a:pt x="72" y="34"/>
                </a:moveTo>
                <a:cubicBezTo>
                  <a:pt x="72" y="34"/>
                  <a:pt x="72" y="34"/>
                  <a:pt x="72" y="34"/>
                </a:cubicBezTo>
                <a:cubicBezTo>
                  <a:pt x="57" y="34"/>
                  <a:pt x="45" y="46"/>
                  <a:pt x="45" y="61"/>
                </a:cubicBezTo>
                <a:cubicBezTo>
                  <a:pt x="45" y="76"/>
                  <a:pt x="57" y="89"/>
                  <a:pt x="72" y="89"/>
                </a:cubicBezTo>
                <a:cubicBezTo>
                  <a:pt x="87" y="89"/>
                  <a:pt x="99" y="76"/>
                  <a:pt x="99" y="61"/>
                </a:cubicBezTo>
                <a:cubicBezTo>
                  <a:pt x="99" y="46"/>
                  <a:pt x="87" y="34"/>
                  <a:pt x="7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38" name="Oval 10"/>
          <p:cNvSpPr>
            <a:spLocks noChangeArrowheads="1"/>
          </p:cNvSpPr>
          <p:nvPr/>
        </p:nvSpPr>
        <p:spPr bwMode="auto">
          <a:xfrm>
            <a:off x="6227763" y="3599974"/>
            <a:ext cx="387350" cy="385881"/>
          </a:xfrm>
          <a:prstGeom prst="ellipse">
            <a:avLst/>
          </a:prstGeom>
          <a:solidFill>
            <a:schemeClr val="accent3"/>
          </a:solidFill>
          <a:ln>
            <a:noFill/>
          </a:ln>
          <a:effectLst/>
        </p:spPr>
        <p:txBody>
          <a:bodyPr/>
          <a:lstStyle/>
          <a:p>
            <a:endParaRPr lang="zh-CN" altLang="en-US">
              <a:solidFill>
                <a:prstClr val="black"/>
              </a:solidFill>
            </a:endParaRPr>
          </a:p>
        </p:txBody>
      </p:sp>
      <p:sp>
        <p:nvSpPr>
          <p:cNvPr id="22562" name="Freeform 34"/>
          <p:cNvSpPr>
            <a:spLocks noEditPoints="1"/>
          </p:cNvSpPr>
          <p:nvPr/>
        </p:nvSpPr>
        <p:spPr bwMode="auto">
          <a:xfrm>
            <a:off x="6310313" y="3682549"/>
            <a:ext cx="222250" cy="220730"/>
          </a:xfrm>
          <a:custGeom>
            <a:avLst/>
            <a:gdLst>
              <a:gd name="T0" fmla="*/ 141 w 142"/>
              <a:gd name="T1" fmla="*/ 14 h 142"/>
              <a:gd name="T2" fmla="*/ 120 w 142"/>
              <a:gd name="T3" fmla="*/ 45 h 142"/>
              <a:gd name="T4" fmla="*/ 115 w 142"/>
              <a:gd name="T5" fmla="*/ 45 h 142"/>
              <a:gd name="T6" fmla="*/ 83 w 142"/>
              <a:gd name="T7" fmla="*/ 66 h 142"/>
              <a:gd name="T8" fmla="*/ 101 w 142"/>
              <a:gd name="T9" fmla="*/ 89 h 142"/>
              <a:gd name="T10" fmla="*/ 94 w 142"/>
              <a:gd name="T11" fmla="*/ 101 h 142"/>
              <a:gd name="T12" fmla="*/ 80 w 142"/>
              <a:gd name="T13" fmla="*/ 102 h 142"/>
              <a:gd name="T14" fmla="*/ 34 w 142"/>
              <a:gd name="T15" fmla="*/ 142 h 142"/>
              <a:gd name="T16" fmla="*/ 24 w 142"/>
              <a:gd name="T17" fmla="*/ 138 h 142"/>
              <a:gd name="T18" fmla="*/ 0 w 142"/>
              <a:gd name="T19" fmla="*/ 108 h 142"/>
              <a:gd name="T20" fmla="*/ 0 w 142"/>
              <a:gd name="T21" fmla="*/ 108 h 142"/>
              <a:gd name="T22" fmla="*/ 40 w 142"/>
              <a:gd name="T23" fmla="*/ 62 h 142"/>
              <a:gd name="T24" fmla="*/ 41 w 142"/>
              <a:gd name="T25" fmla="*/ 48 h 142"/>
              <a:gd name="T26" fmla="*/ 53 w 142"/>
              <a:gd name="T27" fmla="*/ 41 h 142"/>
              <a:gd name="T28" fmla="*/ 76 w 142"/>
              <a:gd name="T29" fmla="*/ 59 h 142"/>
              <a:gd name="T30" fmla="*/ 97 w 142"/>
              <a:gd name="T31" fmla="*/ 27 h 142"/>
              <a:gd name="T32" fmla="*/ 97 w 142"/>
              <a:gd name="T33" fmla="*/ 22 h 142"/>
              <a:gd name="T34" fmla="*/ 128 w 142"/>
              <a:gd name="T35" fmla="*/ 1 h 142"/>
              <a:gd name="T36" fmla="*/ 46 w 142"/>
              <a:gd name="T37" fmla="*/ 78 h 142"/>
              <a:gd name="T38" fmla="*/ 51 w 142"/>
              <a:gd name="T39" fmla="*/ 83 h 142"/>
              <a:gd name="T40" fmla="*/ 18 w 142"/>
              <a:gd name="T41" fmla="*/ 111 h 142"/>
              <a:gd name="T42" fmla="*/ 46 w 142"/>
              <a:gd name="T43" fmla="*/ 78 h 142"/>
              <a:gd name="T44" fmla="*/ 59 w 142"/>
              <a:gd name="T45" fmla="*/ 91 h 142"/>
              <a:gd name="T46" fmla="*/ 64 w 142"/>
              <a:gd name="T47" fmla="*/ 96 h 142"/>
              <a:gd name="T48" fmla="*/ 31 w 142"/>
              <a:gd name="T49" fmla="*/ 124 h 142"/>
              <a:gd name="T50" fmla="*/ 59 w 142"/>
              <a:gd name="T51" fmla="*/ 91 h 142"/>
              <a:gd name="T52" fmla="*/ 90 w 142"/>
              <a:gd name="T53" fmla="*/ 89 h 142"/>
              <a:gd name="T54" fmla="*/ 49 w 142"/>
              <a:gd name="T55" fmla="*/ 56 h 142"/>
              <a:gd name="T56" fmla="*/ 52 w 142"/>
              <a:gd name="T57" fmla="*/ 58 h 142"/>
              <a:gd name="T58" fmla="*/ 84 w 142"/>
              <a:gd name="T59" fmla="*/ 90 h 142"/>
              <a:gd name="T60" fmla="*/ 86 w 142"/>
              <a:gd name="T61" fmla="*/ 93 h 142"/>
              <a:gd name="T62" fmla="*/ 36 w 142"/>
              <a:gd name="T63" fmla="*/ 130 h 142"/>
              <a:gd name="T64" fmla="*/ 72 w 142"/>
              <a:gd name="T65" fmla="*/ 94 h 142"/>
              <a:gd name="T66" fmla="*/ 12 w 142"/>
              <a:gd name="T67" fmla="*/ 105 h 142"/>
              <a:gd name="T68" fmla="*/ 11 w 142"/>
              <a:gd name="T69" fmla="*/ 108 h 142"/>
              <a:gd name="T70" fmla="*/ 31 w 142"/>
              <a:gd name="T71" fmla="*/ 130 h 142"/>
              <a:gd name="T72" fmla="*/ 34 w 142"/>
              <a:gd name="T73" fmla="*/ 131 h 142"/>
              <a:gd name="T74" fmla="*/ 134 w 142"/>
              <a:gd name="T75" fmla="*/ 17 h 142"/>
              <a:gd name="T76" fmla="*/ 125 w 142"/>
              <a:gd name="T77" fmla="*/ 8 h 142"/>
              <a:gd name="T78" fmla="*/ 117 w 142"/>
              <a:gd name="T79" fmla="*/ 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 h="142">
                <a:moveTo>
                  <a:pt x="128" y="1"/>
                </a:moveTo>
                <a:cubicBezTo>
                  <a:pt x="141" y="14"/>
                  <a:pt x="141" y="14"/>
                  <a:pt x="141" y="14"/>
                </a:cubicBezTo>
                <a:cubicBezTo>
                  <a:pt x="142" y="16"/>
                  <a:pt x="142" y="18"/>
                  <a:pt x="141" y="19"/>
                </a:cubicBezTo>
                <a:cubicBezTo>
                  <a:pt x="120" y="45"/>
                  <a:pt x="120" y="45"/>
                  <a:pt x="120" y="45"/>
                </a:cubicBezTo>
                <a:cubicBezTo>
                  <a:pt x="119" y="47"/>
                  <a:pt x="117" y="47"/>
                  <a:pt x="115" y="46"/>
                </a:cubicBezTo>
                <a:cubicBezTo>
                  <a:pt x="115" y="46"/>
                  <a:pt x="115" y="45"/>
                  <a:pt x="115" y="45"/>
                </a:cubicBezTo>
                <a:cubicBezTo>
                  <a:pt x="110" y="40"/>
                  <a:pt x="110" y="40"/>
                  <a:pt x="110" y="40"/>
                </a:cubicBezTo>
                <a:cubicBezTo>
                  <a:pt x="83" y="66"/>
                  <a:pt x="83" y="66"/>
                  <a:pt x="83" y="66"/>
                </a:cubicBezTo>
                <a:cubicBezTo>
                  <a:pt x="98" y="81"/>
                  <a:pt x="98" y="81"/>
                  <a:pt x="98" y="81"/>
                </a:cubicBezTo>
                <a:cubicBezTo>
                  <a:pt x="100" y="83"/>
                  <a:pt x="101" y="86"/>
                  <a:pt x="101" y="89"/>
                </a:cubicBezTo>
                <a:cubicBezTo>
                  <a:pt x="101" y="92"/>
                  <a:pt x="100" y="94"/>
                  <a:pt x="98" y="96"/>
                </a:cubicBezTo>
                <a:cubicBezTo>
                  <a:pt x="94" y="101"/>
                  <a:pt x="94" y="101"/>
                  <a:pt x="94" y="101"/>
                </a:cubicBezTo>
                <a:cubicBezTo>
                  <a:pt x="92" y="103"/>
                  <a:pt x="89" y="104"/>
                  <a:pt x="86" y="104"/>
                </a:cubicBezTo>
                <a:cubicBezTo>
                  <a:pt x="84" y="104"/>
                  <a:pt x="82" y="103"/>
                  <a:pt x="80" y="102"/>
                </a:cubicBezTo>
                <a:cubicBezTo>
                  <a:pt x="44" y="138"/>
                  <a:pt x="44" y="138"/>
                  <a:pt x="44" y="138"/>
                </a:cubicBezTo>
                <a:cubicBezTo>
                  <a:pt x="42" y="141"/>
                  <a:pt x="38" y="142"/>
                  <a:pt x="34" y="142"/>
                </a:cubicBezTo>
                <a:cubicBezTo>
                  <a:pt x="34" y="142"/>
                  <a:pt x="34" y="142"/>
                  <a:pt x="34" y="142"/>
                </a:cubicBezTo>
                <a:cubicBezTo>
                  <a:pt x="30" y="142"/>
                  <a:pt x="27" y="141"/>
                  <a:pt x="24" y="138"/>
                </a:cubicBezTo>
                <a:cubicBezTo>
                  <a:pt x="4" y="118"/>
                  <a:pt x="4" y="118"/>
                  <a:pt x="4" y="118"/>
                </a:cubicBezTo>
                <a:cubicBezTo>
                  <a:pt x="1" y="116"/>
                  <a:pt x="0" y="112"/>
                  <a:pt x="0" y="108"/>
                </a:cubicBezTo>
                <a:cubicBezTo>
                  <a:pt x="0" y="108"/>
                  <a:pt x="0" y="108"/>
                  <a:pt x="0" y="108"/>
                </a:cubicBezTo>
                <a:cubicBezTo>
                  <a:pt x="0" y="108"/>
                  <a:pt x="0" y="108"/>
                  <a:pt x="0" y="108"/>
                </a:cubicBezTo>
                <a:cubicBezTo>
                  <a:pt x="0" y="104"/>
                  <a:pt x="1" y="100"/>
                  <a:pt x="4" y="98"/>
                </a:cubicBezTo>
                <a:cubicBezTo>
                  <a:pt x="40" y="62"/>
                  <a:pt x="40" y="62"/>
                  <a:pt x="40" y="62"/>
                </a:cubicBezTo>
                <a:cubicBezTo>
                  <a:pt x="39" y="60"/>
                  <a:pt x="38" y="58"/>
                  <a:pt x="38" y="56"/>
                </a:cubicBezTo>
                <a:cubicBezTo>
                  <a:pt x="38" y="53"/>
                  <a:pt x="39" y="50"/>
                  <a:pt x="41" y="48"/>
                </a:cubicBezTo>
                <a:cubicBezTo>
                  <a:pt x="46" y="44"/>
                  <a:pt x="46" y="44"/>
                  <a:pt x="46" y="44"/>
                </a:cubicBezTo>
                <a:cubicBezTo>
                  <a:pt x="48" y="42"/>
                  <a:pt x="50" y="41"/>
                  <a:pt x="53" y="41"/>
                </a:cubicBezTo>
                <a:cubicBezTo>
                  <a:pt x="56" y="41"/>
                  <a:pt x="59" y="42"/>
                  <a:pt x="61" y="44"/>
                </a:cubicBezTo>
                <a:cubicBezTo>
                  <a:pt x="76" y="59"/>
                  <a:pt x="76" y="59"/>
                  <a:pt x="76" y="59"/>
                </a:cubicBezTo>
                <a:cubicBezTo>
                  <a:pt x="102" y="32"/>
                  <a:pt x="102" y="32"/>
                  <a:pt x="102" y="32"/>
                </a:cubicBezTo>
                <a:cubicBezTo>
                  <a:pt x="97" y="27"/>
                  <a:pt x="97" y="27"/>
                  <a:pt x="97" y="27"/>
                </a:cubicBezTo>
                <a:cubicBezTo>
                  <a:pt x="95" y="26"/>
                  <a:pt x="95" y="24"/>
                  <a:pt x="97" y="22"/>
                </a:cubicBezTo>
                <a:cubicBezTo>
                  <a:pt x="97" y="22"/>
                  <a:pt x="97" y="22"/>
                  <a:pt x="97" y="22"/>
                </a:cubicBezTo>
                <a:cubicBezTo>
                  <a:pt x="123" y="1"/>
                  <a:pt x="123" y="1"/>
                  <a:pt x="123" y="1"/>
                </a:cubicBezTo>
                <a:cubicBezTo>
                  <a:pt x="124" y="0"/>
                  <a:pt x="126" y="0"/>
                  <a:pt x="128" y="1"/>
                </a:cubicBezTo>
                <a:close/>
                <a:moveTo>
                  <a:pt x="46" y="78"/>
                </a:moveTo>
                <a:cubicBezTo>
                  <a:pt x="46" y="78"/>
                  <a:pt x="46" y="78"/>
                  <a:pt x="46" y="78"/>
                </a:cubicBezTo>
                <a:cubicBezTo>
                  <a:pt x="48" y="77"/>
                  <a:pt x="50" y="77"/>
                  <a:pt x="51" y="78"/>
                </a:cubicBezTo>
                <a:cubicBezTo>
                  <a:pt x="52" y="80"/>
                  <a:pt x="52" y="82"/>
                  <a:pt x="51" y="83"/>
                </a:cubicBezTo>
                <a:cubicBezTo>
                  <a:pt x="23" y="111"/>
                  <a:pt x="23" y="111"/>
                  <a:pt x="23" y="111"/>
                </a:cubicBezTo>
                <a:cubicBezTo>
                  <a:pt x="22" y="113"/>
                  <a:pt x="19" y="113"/>
                  <a:pt x="18" y="111"/>
                </a:cubicBezTo>
                <a:cubicBezTo>
                  <a:pt x="17" y="110"/>
                  <a:pt x="17" y="108"/>
                  <a:pt x="18" y="107"/>
                </a:cubicBezTo>
                <a:cubicBezTo>
                  <a:pt x="46" y="78"/>
                  <a:pt x="46" y="78"/>
                  <a:pt x="46" y="78"/>
                </a:cubicBezTo>
                <a:close/>
                <a:moveTo>
                  <a:pt x="59" y="91"/>
                </a:moveTo>
                <a:cubicBezTo>
                  <a:pt x="59" y="91"/>
                  <a:pt x="59" y="91"/>
                  <a:pt x="59" y="91"/>
                </a:cubicBezTo>
                <a:cubicBezTo>
                  <a:pt x="60" y="90"/>
                  <a:pt x="62" y="90"/>
                  <a:pt x="64" y="91"/>
                </a:cubicBezTo>
                <a:cubicBezTo>
                  <a:pt x="65" y="92"/>
                  <a:pt x="65" y="94"/>
                  <a:pt x="64" y="96"/>
                </a:cubicBezTo>
                <a:cubicBezTo>
                  <a:pt x="35" y="124"/>
                  <a:pt x="35" y="124"/>
                  <a:pt x="35" y="124"/>
                </a:cubicBezTo>
                <a:cubicBezTo>
                  <a:pt x="34" y="125"/>
                  <a:pt x="32" y="125"/>
                  <a:pt x="31" y="124"/>
                </a:cubicBezTo>
                <a:cubicBezTo>
                  <a:pt x="29" y="122"/>
                  <a:pt x="29" y="120"/>
                  <a:pt x="31" y="119"/>
                </a:cubicBezTo>
                <a:cubicBezTo>
                  <a:pt x="59" y="91"/>
                  <a:pt x="59" y="91"/>
                  <a:pt x="59" y="91"/>
                </a:cubicBezTo>
                <a:close/>
                <a:moveTo>
                  <a:pt x="90" y="89"/>
                </a:moveTo>
                <a:cubicBezTo>
                  <a:pt x="90" y="89"/>
                  <a:pt x="90" y="89"/>
                  <a:pt x="90" y="89"/>
                </a:cubicBezTo>
                <a:cubicBezTo>
                  <a:pt x="53" y="52"/>
                  <a:pt x="53" y="52"/>
                  <a:pt x="53" y="52"/>
                </a:cubicBezTo>
                <a:cubicBezTo>
                  <a:pt x="49" y="56"/>
                  <a:pt x="49" y="56"/>
                  <a:pt x="49" y="56"/>
                </a:cubicBezTo>
                <a:cubicBezTo>
                  <a:pt x="52" y="58"/>
                  <a:pt x="52" y="58"/>
                  <a:pt x="52" y="58"/>
                </a:cubicBezTo>
                <a:cubicBezTo>
                  <a:pt x="52" y="58"/>
                  <a:pt x="52" y="58"/>
                  <a:pt x="52" y="58"/>
                </a:cubicBezTo>
                <a:cubicBezTo>
                  <a:pt x="52" y="58"/>
                  <a:pt x="52" y="58"/>
                  <a:pt x="52" y="58"/>
                </a:cubicBezTo>
                <a:cubicBezTo>
                  <a:pt x="84" y="90"/>
                  <a:pt x="84" y="90"/>
                  <a:pt x="84" y="90"/>
                </a:cubicBezTo>
                <a:cubicBezTo>
                  <a:pt x="84" y="90"/>
                  <a:pt x="84" y="90"/>
                  <a:pt x="84" y="90"/>
                </a:cubicBezTo>
                <a:cubicBezTo>
                  <a:pt x="86" y="93"/>
                  <a:pt x="86" y="93"/>
                  <a:pt x="86" y="93"/>
                </a:cubicBezTo>
                <a:cubicBezTo>
                  <a:pt x="90" y="89"/>
                  <a:pt x="90" y="89"/>
                  <a:pt x="90" y="89"/>
                </a:cubicBezTo>
                <a:close/>
                <a:moveTo>
                  <a:pt x="36" y="130"/>
                </a:moveTo>
                <a:cubicBezTo>
                  <a:pt x="36" y="130"/>
                  <a:pt x="36" y="130"/>
                  <a:pt x="36" y="130"/>
                </a:cubicBezTo>
                <a:cubicBezTo>
                  <a:pt x="72" y="94"/>
                  <a:pt x="72" y="94"/>
                  <a:pt x="72" y="94"/>
                </a:cubicBezTo>
                <a:cubicBezTo>
                  <a:pt x="48" y="70"/>
                  <a:pt x="48" y="70"/>
                  <a:pt x="48" y="70"/>
                </a:cubicBezTo>
                <a:cubicBezTo>
                  <a:pt x="12" y="105"/>
                  <a:pt x="12" y="105"/>
                  <a:pt x="12" y="105"/>
                </a:cubicBezTo>
                <a:cubicBezTo>
                  <a:pt x="11" y="106"/>
                  <a:pt x="11" y="107"/>
                  <a:pt x="11" y="108"/>
                </a:cubicBezTo>
                <a:cubicBezTo>
                  <a:pt x="11" y="108"/>
                  <a:pt x="11" y="108"/>
                  <a:pt x="11" y="108"/>
                </a:cubicBezTo>
                <a:cubicBezTo>
                  <a:pt x="11" y="109"/>
                  <a:pt x="11" y="110"/>
                  <a:pt x="12" y="111"/>
                </a:cubicBezTo>
                <a:cubicBezTo>
                  <a:pt x="31" y="130"/>
                  <a:pt x="31" y="130"/>
                  <a:pt x="31" y="130"/>
                </a:cubicBezTo>
                <a:cubicBezTo>
                  <a:pt x="32" y="131"/>
                  <a:pt x="33" y="131"/>
                  <a:pt x="34" y="131"/>
                </a:cubicBezTo>
                <a:cubicBezTo>
                  <a:pt x="34" y="131"/>
                  <a:pt x="34" y="131"/>
                  <a:pt x="34" y="131"/>
                </a:cubicBezTo>
                <a:cubicBezTo>
                  <a:pt x="35" y="131"/>
                  <a:pt x="36" y="131"/>
                  <a:pt x="36" y="130"/>
                </a:cubicBezTo>
                <a:close/>
                <a:moveTo>
                  <a:pt x="134" y="17"/>
                </a:moveTo>
                <a:cubicBezTo>
                  <a:pt x="134" y="17"/>
                  <a:pt x="134" y="17"/>
                  <a:pt x="134" y="17"/>
                </a:cubicBezTo>
                <a:cubicBezTo>
                  <a:pt x="125" y="8"/>
                  <a:pt x="125" y="8"/>
                  <a:pt x="125" y="8"/>
                </a:cubicBezTo>
                <a:cubicBezTo>
                  <a:pt x="104" y="25"/>
                  <a:pt x="104" y="25"/>
                  <a:pt x="104" y="25"/>
                </a:cubicBezTo>
                <a:cubicBezTo>
                  <a:pt x="117" y="38"/>
                  <a:pt x="117" y="38"/>
                  <a:pt x="117" y="38"/>
                </a:cubicBezTo>
                <a:cubicBezTo>
                  <a:pt x="134" y="17"/>
                  <a:pt x="134"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37" name="Oval 9"/>
          <p:cNvSpPr>
            <a:spLocks noChangeArrowheads="1"/>
          </p:cNvSpPr>
          <p:nvPr/>
        </p:nvSpPr>
        <p:spPr bwMode="auto">
          <a:xfrm>
            <a:off x="6227763" y="2837738"/>
            <a:ext cx="387350" cy="387470"/>
          </a:xfrm>
          <a:prstGeom prst="ellipse">
            <a:avLst/>
          </a:prstGeom>
          <a:solidFill>
            <a:schemeClr val="accent2"/>
          </a:solidFill>
          <a:ln>
            <a:noFill/>
          </a:ln>
          <a:effectLst/>
        </p:spPr>
        <p:txBody>
          <a:bodyPr/>
          <a:lstStyle/>
          <a:p>
            <a:endParaRPr lang="zh-CN" altLang="en-US">
              <a:solidFill>
                <a:prstClr val="black"/>
              </a:solidFill>
            </a:endParaRPr>
          </a:p>
        </p:txBody>
      </p:sp>
      <p:sp>
        <p:nvSpPr>
          <p:cNvPr id="22563" name="Freeform 35"/>
          <p:cNvSpPr>
            <a:spLocks noEditPoints="1"/>
          </p:cNvSpPr>
          <p:nvPr/>
        </p:nvSpPr>
        <p:spPr bwMode="auto">
          <a:xfrm>
            <a:off x="6308726" y="2921902"/>
            <a:ext cx="225425" cy="219143"/>
          </a:xfrm>
          <a:custGeom>
            <a:avLst/>
            <a:gdLst>
              <a:gd name="T0" fmla="*/ 36 w 144"/>
              <a:gd name="T1" fmla="*/ 106 h 140"/>
              <a:gd name="T2" fmla="*/ 29 w 144"/>
              <a:gd name="T3" fmla="*/ 123 h 140"/>
              <a:gd name="T4" fmla="*/ 19 w 144"/>
              <a:gd name="T5" fmla="*/ 113 h 140"/>
              <a:gd name="T6" fmla="*/ 29 w 144"/>
              <a:gd name="T7" fmla="*/ 103 h 140"/>
              <a:gd name="T8" fmla="*/ 127 w 144"/>
              <a:gd name="T9" fmla="*/ 0 h 140"/>
              <a:gd name="T10" fmla="*/ 144 w 144"/>
              <a:gd name="T11" fmla="*/ 17 h 140"/>
              <a:gd name="T12" fmla="*/ 144 w 144"/>
              <a:gd name="T13" fmla="*/ 60 h 140"/>
              <a:gd name="T14" fmla="*/ 144 w 144"/>
              <a:gd name="T15" fmla="*/ 103 h 140"/>
              <a:gd name="T16" fmla="*/ 139 w 144"/>
              <a:gd name="T17" fmla="*/ 135 h 140"/>
              <a:gd name="T18" fmla="*/ 5 w 144"/>
              <a:gd name="T19" fmla="*/ 135 h 140"/>
              <a:gd name="T20" fmla="*/ 0 w 144"/>
              <a:gd name="T21" fmla="*/ 103 h 140"/>
              <a:gd name="T22" fmla="*/ 0 w 144"/>
              <a:gd name="T23" fmla="*/ 60 h 140"/>
              <a:gd name="T24" fmla="*/ 0 w 144"/>
              <a:gd name="T25" fmla="*/ 17 h 140"/>
              <a:gd name="T26" fmla="*/ 17 w 144"/>
              <a:gd name="T27" fmla="*/ 0 h 140"/>
              <a:gd name="T28" fmla="*/ 17 w 144"/>
              <a:gd name="T29" fmla="*/ 11 h 140"/>
              <a:gd name="T30" fmla="*/ 13 w 144"/>
              <a:gd name="T31" fmla="*/ 13 h 140"/>
              <a:gd name="T32" fmla="*/ 12 w 144"/>
              <a:gd name="T33" fmla="*/ 41 h 140"/>
              <a:gd name="T34" fmla="*/ 17 w 144"/>
              <a:gd name="T35" fmla="*/ 43 h 140"/>
              <a:gd name="T36" fmla="*/ 127 w 144"/>
              <a:gd name="T37" fmla="*/ 43 h 140"/>
              <a:gd name="T38" fmla="*/ 131 w 144"/>
              <a:gd name="T39" fmla="*/ 41 h 140"/>
              <a:gd name="T40" fmla="*/ 131 w 144"/>
              <a:gd name="T41" fmla="*/ 13 h 140"/>
              <a:gd name="T42" fmla="*/ 127 w 144"/>
              <a:gd name="T43" fmla="*/ 54 h 140"/>
              <a:gd name="T44" fmla="*/ 17 w 144"/>
              <a:gd name="T45" fmla="*/ 54 h 140"/>
              <a:gd name="T46" fmla="*/ 13 w 144"/>
              <a:gd name="T47" fmla="*/ 56 h 140"/>
              <a:gd name="T48" fmla="*/ 11 w 144"/>
              <a:gd name="T49" fmla="*/ 80 h 140"/>
              <a:gd name="T50" fmla="*/ 13 w 144"/>
              <a:gd name="T51" fmla="*/ 84 h 140"/>
              <a:gd name="T52" fmla="*/ 127 w 144"/>
              <a:gd name="T53" fmla="*/ 86 h 140"/>
              <a:gd name="T54" fmla="*/ 131 w 144"/>
              <a:gd name="T55" fmla="*/ 84 h 140"/>
              <a:gd name="T56" fmla="*/ 133 w 144"/>
              <a:gd name="T57" fmla="*/ 60 h 140"/>
              <a:gd name="T58" fmla="*/ 131 w 144"/>
              <a:gd name="T59" fmla="*/ 56 h 140"/>
              <a:gd name="T60" fmla="*/ 127 w 144"/>
              <a:gd name="T61" fmla="*/ 97 h 140"/>
              <a:gd name="T62" fmla="*/ 17 w 144"/>
              <a:gd name="T63" fmla="*/ 97 h 140"/>
              <a:gd name="T64" fmla="*/ 13 w 144"/>
              <a:gd name="T65" fmla="*/ 99 h 140"/>
              <a:gd name="T66" fmla="*/ 12 w 144"/>
              <a:gd name="T67" fmla="*/ 127 h 140"/>
              <a:gd name="T68" fmla="*/ 17 w 144"/>
              <a:gd name="T69" fmla="*/ 129 h 140"/>
              <a:gd name="T70" fmla="*/ 131 w 144"/>
              <a:gd name="T71" fmla="*/ 127 h 140"/>
              <a:gd name="T72" fmla="*/ 133 w 144"/>
              <a:gd name="T73" fmla="*/ 103 h 140"/>
              <a:gd name="T74" fmla="*/ 131 w 144"/>
              <a:gd name="T75" fmla="*/ 99 h 140"/>
              <a:gd name="T76" fmla="*/ 29 w 144"/>
              <a:gd name="T77" fmla="*/ 17 h 140"/>
              <a:gd name="T78" fmla="*/ 39 w 144"/>
              <a:gd name="T79" fmla="*/ 27 h 140"/>
              <a:gd name="T80" fmla="*/ 29 w 144"/>
              <a:gd name="T81" fmla="*/ 37 h 140"/>
              <a:gd name="T82" fmla="*/ 19 w 144"/>
              <a:gd name="T83" fmla="*/ 27 h 140"/>
              <a:gd name="T84" fmla="*/ 29 w 144"/>
              <a:gd name="T85" fmla="*/ 17 h 140"/>
              <a:gd name="T86" fmla="*/ 29 w 144"/>
              <a:gd name="T87" fmla="*/ 24 h 140"/>
              <a:gd name="T88" fmla="*/ 26 w 144"/>
              <a:gd name="T89" fmla="*/ 27 h 140"/>
              <a:gd name="T90" fmla="*/ 29 w 144"/>
              <a:gd name="T91" fmla="*/ 31 h 140"/>
              <a:gd name="T92" fmla="*/ 32 w 144"/>
              <a:gd name="T93" fmla="*/ 27 h 140"/>
              <a:gd name="T94" fmla="*/ 29 w 144"/>
              <a:gd name="T95" fmla="*/ 60 h 140"/>
              <a:gd name="T96" fmla="*/ 36 w 144"/>
              <a:gd name="T97" fmla="*/ 63 h 140"/>
              <a:gd name="T98" fmla="*/ 36 w 144"/>
              <a:gd name="T99" fmla="*/ 77 h 140"/>
              <a:gd name="T100" fmla="*/ 22 w 144"/>
              <a:gd name="T101" fmla="*/ 77 h 140"/>
              <a:gd name="T102" fmla="*/ 22 w 144"/>
              <a:gd name="T103" fmla="*/ 63 h 140"/>
              <a:gd name="T104" fmla="*/ 31 w 144"/>
              <a:gd name="T105" fmla="*/ 68 h 140"/>
              <a:gd name="T106" fmla="*/ 27 w 144"/>
              <a:gd name="T107" fmla="*/ 68 h 140"/>
              <a:gd name="T108" fmla="*/ 27 w 144"/>
              <a:gd name="T109" fmla="*/ 73 h 140"/>
              <a:gd name="T110" fmla="*/ 31 w 144"/>
              <a:gd name="T111" fmla="*/ 73 h 140"/>
              <a:gd name="T112" fmla="*/ 31 w 144"/>
              <a:gd name="T113" fmla="*/ 68 h 140"/>
              <a:gd name="T114" fmla="*/ 29 w 144"/>
              <a:gd name="T115" fmla="*/ 110 h 140"/>
              <a:gd name="T116" fmla="*/ 26 w 144"/>
              <a:gd name="T117" fmla="*/ 113 h 140"/>
              <a:gd name="T118" fmla="*/ 29 w 144"/>
              <a:gd name="T119" fmla="*/ 116 h 140"/>
              <a:gd name="T120" fmla="*/ 32 w 144"/>
              <a:gd name="T121" fmla="*/ 1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140">
                <a:moveTo>
                  <a:pt x="29" y="103"/>
                </a:moveTo>
                <a:cubicBezTo>
                  <a:pt x="32" y="103"/>
                  <a:pt x="34" y="104"/>
                  <a:pt x="36" y="106"/>
                </a:cubicBezTo>
                <a:cubicBezTo>
                  <a:pt x="36" y="106"/>
                  <a:pt x="36" y="106"/>
                  <a:pt x="36" y="106"/>
                </a:cubicBezTo>
                <a:cubicBezTo>
                  <a:pt x="38" y="108"/>
                  <a:pt x="39" y="110"/>
                  <a:pt x="39" y="113"/>
                </a:cubicBezTo>
                <a:cubicBezTo>
                  <a:pt x="39" y="116"/>
                  <a:pt x="38" y="118"/>
                  <a:pt x="36" y="120"/>
                </a:cubicBezTo>
                <a:cubicBezTo>
                  <a:pt x="34" y="122"/>
                  <a:pt x="32" y="123"/>
                  <a:pt x="29" y="123"/>
                </a:cubicBezTo>
                <a:cubicBezTo>
                  <a:pt x="26" y="123"/>
                  <a:pt x="24" y="122"/>
                  <a:pt x="22" y="120"/>
                </a:cubicBezTo>
                <a:cubicBezTo>
                  <a:pt x="22" y="120"/>
                  <a:pt x="22" y="120"/>
                  <a:pt x="22" y="120"/>
                </a:cubicBezTo>
                <a:cubicBezTo>
                  <a:pt x="20" y="118"/>
                  <a:pt x="19" y="116"/>
                  <a:pt x="19" y="113"/>
                </a:cubicBezTo>
                <a:cubicBezTo>
                  <a:pt x="19" y="110"/>
                  <a:pt x="20" y="108"/>
                  <a:pt x="22" y="106"/>
                </a:cubicBezTo>
                <a:cubicBezTo>
                  <a:pt x="22" y="106"/>
                  <a:pt x="22" y="106"/>
                  <a:pt x="22" y="106"/>
                </a:cubicBezTo>
                <a:cubicBezTo>
                  <a:pt x="24" y="104"/>
                  <a:pt x="26" y="103"/>
                  <a:pt x="29" y="103"/>
                </a:cubicBezTo>
                <a:close/>
                <a:moveTo>
                  <a:pt x="17" y="0"/>
                </a:moveTo>
                <a:cubicBezTo>
                  <a:pt x="17" y="0"/>
                  <a:pt x="17" y="0"/>
                  <a:pt x="17" y="0"/>
                </a:cubicBezTo>
                <a:cubicBezTo>
                  <a:pt x="127" y="0"/>
                  <a:pt x="127" y="0"/>
                  <a:pt x="127" y="0"/>
                </a:cubicBezTo>
                <a:cubicBezTo>
                  <a:pt x="132" y="0"/>
                  <a:pt x="136" y="2"/>
                  <a:pt x="139" y="5"/>
                </a:cubicBezTo>
                <a:cubicBezTo>
                  <a:pt x="139" y="5"/>
                  <a:pt x="139" y="5"/>
                  <a:pt x="139" y="5"/>
                </a:cubicBezTo>
                <a:cubicBezTo>
                  <a:pt x="142" y="8"/>
                  <a:pt x="144" y="13"/>
                  <a:pt x="144" y="17"/>
                </a:cubicBezTo>
                <a:cubicBezTo>
                  <a:pt x="144" y="37"/>
                  <a:pt x="144" y="37"/>
                  <a:pt x="144" y="37"/>
                </a:cubicBezTo>
                <a:cubicBezTo>
                  <a:pt x="144" y="41"/>
                  <a:pt x="142" y="46"/>
                  <a:pt x="139" y="49"/>
                </a:cubicBezTo>
                <a:cubicBezTo>
                  <a:pt x="142" y="52"/>
                  <a:pt x="144" y="56"/>
                  <a:pt x="144" y="60"/>
                </a:cubicBezTo>
                <a:cubicBezTo>
                  <a:pt x="144" y="80"/>
                  <a:pt x="144" y="80"/>
                  <a:pt x="144" y="80"/>
                </a:cubicBezTo>
                <a:cubicBezTo>
                  <a:pt x="144" y="84"/>
                  <a:pt x="142" y="88"/>
                  <a:pt x="139" y="92"/>
                </a:cubicBezTo>
                <a:cubicBezTo>
                  <a:pt x="142" y="95"/>
                  <a:pt x="144" y="99"/>
                  <a:pt x="144" y="103"/>
                </a:cubicBezTo>
                <a:cubicBezTo>
                  <a:pt x="144" y="123"/>
                  <a:pt x="144" y="123"/>
                  <a:pt x="144" y="123"/>
                </a:cubicBezTo>
                <a:cubicBezTo>
                  <a:pt x="144" y="128"/>
                  <a:pt x="142" y="132"/>
                  <a:pt x="139" y="135"/>
                </a:cubicBezTo>
                <a:cubicBezTo>
                  <a:pt x="139" y="135"/>
                  <a:pt x="139" y="135"/>
                  <a:pt x="139" y="135"/>
                </a:cubicBezTo>
                <a:cubicBezTo>
                  <a:pt x="136" y="138"/>
                  <a:pt x="132" y="140"/>
                  <a:pt x="127" y="140"/>
                </a:cubicBezTo>
                <a:cubicBezTo>
                  <a:pt x="17" y="140"/>
                  <a:pt x="17" y="140"/>
                  <a:pt x="17" y="140"/>
                </a:cubicBezTo>
                <a:cubicBezTo>
                  <a:pt x="12" y="140"/>
                  <a:pt x="8" y="138"/>
                  <a:pt x="5" y="135"/>
                </a:cubicBezTo>
                <a:cubicBezTo>
                  <a:pt x="5" y="135"/>
                  <a:pt x="5" y="135"/>
                  <a:pt x="5" y="135"/>
                </a:cubicBezTo>
                <a:cubicBezTo>
                  <a:pt x="2" y="132"/>
                  <a:pt x="0" y="128"/>
                  <a:pt x="0" y="123"/>
                </a:cubicBezTo>
                <a:cubicBezTo>
                  <a:pt x="0" y="103"/>
                  <a:pt x="0" y="103"/>
                  <a:pt x="0" y="103"/>
                </a:cubicBezTo>
                <a:cubicBezTo>
                  <a:pt x="0" y="99"/>
                  <a:pt x="1" y="95"/>
                  <a:pt x="4" y="92"/>
                </a:cubicBezTo>
                <a:cubicBezTo>
                  <a:pt x="1" y="88"/>
                  <a:pt x="0" y="84"/>
                  <a:pt x="0" y="80"/>
                </a:cubicBezTo>
                <a:cubicBezTo>
                  <a:pt x="0" y="60"/>
                  <a:pt x="0" y="60"/>
                  <a:pt x="0" y="60"/>
                </a:cubicBezTo>
                <a:cubicBezTo>
                  <a:pt x="0" y="56"/>
                  <a:pt x="1" y="52"/>
                  <a:pt x="4" y="49"/>
                </a:cubicBezTo>
                <a:cubicBezTo>
                  <a:pt x="1" y="46"/>
                  <a:pt x="0" y="41"/>
                  <a:pt x="0" y="37"/>
                </a:cubicBezTo>
                <a:cubicBezTo>
                  <a:pt x="0" y="17"/>
                  <a:pt x="0" y="17"/>
                  <a:pt x="0" y="17"/>
                </a:cubicBezTo>
                <a:cubicBezTo>
                  <a:pt x="0" y="13"/>
                  <a:pt x="2" y="8"/>
                  <a:pt x="5" y="5"/>
                </a:cubicBezTo>
                <a:cubicBezTo>
                  <a:pt x="5" y="5"/>
                  <a:pt x="5" y="5"/>
                  <a:pt x="5" y="5"/>
                </a:cubicBezTo>
                <a:cubicBezTo>
                  <a:pt x="8" y="2"/>
                  <a:pt x="12" y="0"/>
                  <a:pt x="17" y="0"/>
                </a:cubicBezTo>
                <a:close/>
                <a:moveTo>
                  <a:pt x="127" y="11"/>
                </a:moveTo>
                <a:cubicBezTo>
                  <a:pt x="127" y="11"/>
                  <a:pt x="127" y="11"/>
                  <a:pt x="127" y="11"/>
                </a:cubicBezTo>
                <a:cubicBezTo>
                  <a:pt x="17" y="11"/>
                  <a:pt x="17" y="11"/>
                  <a:pt x="17" y="11"/>
                </a:cubicBezTo>
                <a:cubicBezTo>
                  <a:pt x="15" y="11"/>
                  <a:pt x="14" y="12"/>
                  <a:pt x="13" y="13"/>
                </a:cubicBezTo>
                <a:cubicBezTo>
                  <a:pt x="13" y="13"/>
                  <a:pt x="13" y="13"/>
                  <a:pt x="13" y="13"/>
                </a:cubicBezTo>
                <a:cubicBezTo>
                  <a:pt x="13" y="13"/>
                  <a:pt x="13" y="13"/>
                  <a:pt x="13" y="13"/>
                </a:cubicBezTo>
                <a:cubicBezTo>
                  <a:pt x="11" y="14"/>
                  <a:pt x="11" y="16"/>
                  <a:pt x="11" y="17"/>
                </a:cubicBezTo>
                <a:cubicBezTo>
                  <a:pt x="11" y="37"/>
                  <a:pt x="11" y="37"/>
                  <a:pt x="11" y="37"/>
                </a:cubicBezTo>
                <a:cubicBezTo>
                  <a:pt x="11" y="39"/>
                  <a:pt x="11" y="40"/>
                  <a:pt x="12" y="41"/>
                </a:cubicBezTo>
                <a:cubicBezTo>
                  <a:pt x="13" y="41"/>
                  <a:pt x="13" y="41"/>
                  <a:pt x="13" y="41"/>
                </a:cubicBezTo>
                <a:cubicBezTo>
                  <a:pt x="13" y="41"/>
                  <a:pt x="13" y="41"/>
                  <a:pt x="13" y="41"/>
                </a:cubicBezTo>
                <a:cubicBezTo>
                  <a:pt x="14" y="42"/>
                  <a:pt x="15" y="43"/>
                  <a:pt x="17" y="43"/>
                </a:cubicBezTo>
                <a:cubicBezTo>
                  <a:pt x="17" y="43"/>
                  <a:pt x="17" y="43"/>
                  <a:pt x="17" y="43"/>
                </a:cubicBezTo>
                <a:cubicBezTo>
                  <a:pt x="127" y="43"/>
                  <a:pt x="127" y="43"/>
                  <a:pt x="127" y="43"/>
                </a:cubicBezTo>
                <a:cubicBezTo>
                  <a:pt x="127" y="43"/>
                  <a:pt x="127" y="43"/>
                  <a:pt x="127" y="43"/>
                </a:cubicBezTo>
                <a:cubicBezTo>
                  <a:pt x="129" y="43"/>
                  <a:pt x="130" y="42"/>
                  <a:pt x="131" y="41"/>
                </a:cubicBezTo>
                <a:cubicBezTo>
                  <a:pt x="131" y="41"/>
                  <a:pt x="131" y="41"/>
                  <a:pt x="131" y="41"/>
                </a:cubicBezTo>
                <a:cubicBezTo>
                  <a:pt x="131" y="41"/>
                  <a:pt x="131" y="41"/>
                  <a:pt x="131" y="41"/>
                </a:cubicBezTo>
                <a:cubicBezTo>
                  <a:pt x="132" y="40"/>
                  <a:pt x="133" y="39"/>
                  <a:pt x="133" y="37"/>
                </a:cubicBezTo>
                <a:cubicBezTo>
                  <a:pt x="133" y="17"/>
                  <a:pt x="133" y="17"/>
                  <a:pt x="133" y="17"/>
                </a:cubicBezTo>
                <a:cubicBezTo>
                  <a:pt x="133" y="16"/>
                  <a:pt x="132" y="14"/>
                  <a:pt x="131" y="13"/>
                </a:cubicBezTo>
                <a:cubicBezTo>
                  <a:pt x="131" y="13"/>
                  <a:pt x="131" y="13"/>
                  <a:pt x="131" y="13"/>
                </a:cubicBezTo>
                <a:cubicBezTo>
                  <a:pt x="130" y="12"/>
                  <a:pt x="128" y="11"/>
                  <a:pt x="127" y="11"/>
                </a:cubicBezTo>
                <a:close/>
                <a:moveTo>
                  <a:pt x="127" y="54"/>
                </a:moveTo>
                <a:cubicBezTo>
                  <a:pt x="127" y="54"/>
                  <a:pt x="127" y="54"/>
                  <a:pt x="127" y="54"/>
                </a:cubicBezTo>
                <a:cubicBezTo>
                  <a:pt x="127" y="54"/>
                  <a:pt x="127" y="54"/>
                  <a:pt x="127" y="54"/>
                </a:cubicBezTo>
                <a:cubicBezTo>
                  <a:pt x="17" y="54"/>
                  <a:pt x="17" y="54"/>
                  <a:pt x="17" y="54"/>
                </a:cubicBezTo>
                <a:cubicBezTo>
                  <a:pt x="17" y="54"/>
                  <a:pt x="17" y="54"/>
                  <a:pt x="17" y="54"/>
                </a:cubicBezTo>
                <a:cubicBezTo>
                  <a:pt x="15" y="54"/>
                  <a:pt x="14" y="55"/>
                  <a:pt x="13" y="56"/>
                </a:cubicBezTo>
                <a:cubicBezTo>
                  <a:pt x="13" y="56"/>
                  <a:pt x="13" y="56"/>
                  <a:pt x="13" y="56"/>
                </a:cubicBezTo>
                <a:cubicBezTo>
                  <a:pt x="13" y="56"/>
                  <a:pt x="13" y="56"/>
                  <a:pt x="13" y="56"/>
                </a:cubicBezTo>
                <a:cubicBezTo>
                  <a:pt x="11" y="57"/>
                  <a:pt x="11" y="59"/>
                  <a:pt x="11" y="60"/>
                </a:cubicBezTo>
                <a:cubicBezTo>
                  <a:pt x="11" y="80"/>
                  <a:pt x="11" y="80"/>
                  <a:pt x="11" y="80"/>
                </a:cubicBezTo>
                <a:cubicBezTo>
                  <a:pt x="11" y="82"/>
                  <a:pt x="11" y="83"/>
                  <a:pt x="12" y="84"/>
                </a:cubicBezTo>
                <a:cubicBezTo>
                  <a:pt x="13" y="84"/>
                  <a:pt x="13" y="84"/>
                  <a:pt x="13" y="84"/>
                </a:cubicBezTo>
                <a:cubicBezTo>
                  <a:pt x="13" y="84"/>
                  <a:pt x="13" y="84"/>
                  <a:pt x="13" y="84"/>
                </a:cubicBezTo>
                <a:cubicBezTo>
                  <a:pt x="14" y="85"/>
                  <a:pt x="15" y="86"/>
                  <a:pt x="17" y="86"/>
                </a:cubicBezTo>
                <a:cubicBezTo>
                  <a:pt x="17" y="86"/>
                  <a:pt x="17" y="86"/>
                  <a:pt x="17" y="86"/>
                </a:cubicBezTo>
                <a:cubicBezTo>
                  <a:pt x="127" y="86"/>
                  <a:pt x="127" y="86"/>
                  <a:pt x="127" y="86"/>
                </a:cubicBezTo>
                <a:cubicBezTo>
                  <a:pt x="127" y="86"/>
                  <a:pt x="127" y="86"/>
                  <a:pt x="127" y="86"/>
                </a:cubicBezTo>
                <a:cubicBezTo>
                  <a:pt x="129" y="86"/>
                  <a:pt x="130" y="85"/>
                  <a:pt x="131" y="84"/>
                </a:cubicBezTo>
                <a:cubicBezTo>
                  <a:pt x="131" y="84"/>
                  <a:pt x="131" y="84"/>
                  <a:pt x="131" y="84"/>
                </a:cubicBezTo>
                <a:cubicBezTo>
                  <a:pt x="131" y="84"/>
                  <a:pt x="131" y="84"/>
                  <a:pt x="131" y="84"/>
                </a:cubicBezTo>
                <a:cubicBezTo>
                  <a:pt x="132" y="83"/>
                  <a:pt x="133" y="82"/>
                  <a:pt x="133" y="80"/>
                </a:cubicBezTo>
                <a:cubicBezTo>
                  <a:pt x="133" y="60"/>
                  <a:pt x="133" y="60"/>
                  <a:pt x="133" y="60"/>
                </a:cubicBezTo>
                <a:cubicBezTo>
                  <a:pt x="133" y="59"/>
                  <a:pt x="132" y="57"/>
                  <a:pt x="131" y="56"/>
                </a:cubicBezTo>
                <a:cubicBezTo>
                  <a:pt x="131" y="56"/>
                  <a:pt x="131" y="56"/>
                  <a:pt x="131" y="56"/>
                </a:cubicBezTo>
                <a:cubicBezTo>
                  <a:pt x="131" y="56"/>
                  <a:pt x="131" y="56"/>
                  <a:pt x="131" y="56"/>
                </a:cubicBezTo>
                <a:cubicBezTo>
                  <a:pt x="130" y="55"/>
                  <a:pt x="129" y="54"/>
                  <a:pt x="127" y="54"/>
                </a:cubicBezTo>
                <a:close/>
                <a:moveTo>
                  <a:pt x="127" y="97"/>
                </a:moveTo>
                <a:cubicBezTo>
                  <a:pt x="127" y="97"/>
                  <a:pt x="127" y="97"/>
                  <a:pt x="127" y="97"/>
                </a:cubicBezTo>
                <a:cubicBezTo>
                  <a:pt x="127" y="97"/>
                  <a:pt x="127" y="97"/>
                  <a:pt x="127" y="97"/>
                </a:cubicBezTo>
                <a:cubicBezTo>
                  <a:pt x="17" y="97"/>
                  <a:pt x="17" y="97"/>
                  <a:pt x="17" y="97"/>
                </a:cubicBezTo>
                <a:cubicBezTo>
                  <a:pt x="17" y="97"/>
                  <a:pt x="17" y="97"/>
                  <a:pt x="17" y="97"/>
                </a:cubicBezTo>
                <a:cubicBezTo>
                  <a:pt x="15" y="97"/>
                  <a:pt x="14" y="98"/>
                  <a:pt x="13" y="99"/>
                </a:cubicBezTo>
                <a:cubicBezTo>
                  <a:pt x="13" y="99"/>
                  <a:pt x="13" y="99"/>
                  <a:pt x="13" y="99"/>
                </a:cubicBezTo>
                <a:cubicBezTo>
                  <a:pt x="13" y="99"/>
                  <a:pt x="13" y="99"/>
                  <a:pt x="13" y="99"/>
                </a:cubicBezTo>
                <a:cubicBezTo>
                  <a:pt x="11" y="100"/>
                  <a:pt x="11" y="102"/>
                  <a:pt x="11" y="103"/>
                </a:cubicBezTo>
                <a:cubicBezTo>
                  <a:pt x="11" y="123"/>
                  <a:pt x="11" y="123"/>
                  <a:pt x="11" y="123"/>
                </a:cubicBezTo>
                <a:cubicBezTo>
                  <a:pt x="11" y="124"/>
                  <a:pt x="11" y="126"/>
                  <a:pt x="12" y="127"/>
                </a:cubicBezTo>
                <a:cubicBezTo>
                  <a:pt x="13" y="127"/>
                  <a:pt x="13" y="127"/>
                  <a:pt x="13" y="127"/>
                </a:cubicBezTo>
                <a:cubicBezTo>
                  <a:pt x="13" y="127"/>
                  <a:pt x="13" y="127"/>
                  <a:pt x="13" y="127"/>
                </a:cubicBezTo>
                <a:cubicBezTo>
                  <a:pt x="14" y="128"/>
                  <a:pt x="15" y="129"/>
                  <a:pt x="17" y="129"/>
                </a:cubicBezTo>
                <a:cubicBezTo>
                  <a:pt x="127" y="129"/>
                  <a:pt x="127" y="129"/>
                  <a:pt x="127" y="129"/>
                </a:cubicBezTo>
                <a:cubicBezTo>
                  <a:pt x="128" y="129"/>
                  <a:pt x="130" y="128"/>
                  <a:pt x="131" y="127"/>
                </a:cubicBezTo>
                <a:cubicBezTo>
                  <a:pt x="131" y="127"/>
                  <a:pt x="131" y="127"/>
                  <a:pt x="131" y="127"/>
                </a:cubicBezTo>
                <a:cubicBezTo>
                  <a:pt x="131" y="127"/>
                  <a:pt x="131" y="127"/>
                  <a:pt x="131" y="127"/>
                </a:cubicBezTo>
                <a:cubicBezTo>
                  <a:pt x="132" y="126"/>
                  <a:pt x="133" y="125"/>
                  <a:pt x="133" y="123"/>
                </a:cubicBezTo>
                <a:cubicBezTo>
                  <a:pt x="133" y="103"/>
                  <a:pt x="133" y="103"/>
                  <a:pt x="133" y="103"/>
                </a:cubicBezTo>
                <a:cubicBezTo>
                  <a:pt x="133" y="102"/>
                  <a:pt x="132" y="100"/>
                  <a:pt x="131" y="99"/>
                </a:cubicBezTo>
                <a:cubicBezTo>
                  <a:pt x="131" y="99"/>
                  <a:pt x="131" y="99"/>
                  <a:pt x="131" y="99"/>
                </a:cubicBezTo>
                <a:cubicBezTo>
                  <a:pt x="131" y="99"/>
                  <a:pt x="131" y="99"/>
                  <a:pt x="131" y="99"/>
                </a:cubicBezTo>
                <a:cubicBezTo>
                  <a:pt x="130" y="98"/>
                  <a:pt x="129" y="97"/>
                  <a:pt x="127" y="97"/>
                </a:cubicBezTo>
                <a:close/>
                <a:moveTo>
                  <a:pt x="29" y="17"/>
                </a:moveTo>
                <a:cubicBezTo>
                  <a:pt x="29" y="17"/>
                  <a:pt x="29" y="17"/>
                  <a:pt x="29" y="17"/>
                </a:cubicBezTo>
                <a:cubicBezTo>
                  <a:pt x="32" y="17"/>
                  <a:pt x="34" y="18"/>
                  <a:pt x="36" y="20"/>
                </a:cubicBezTo>
                <a:cubicBezTo>
                  <a:pt x="36" y="20"/>
                  <a:pt x="36" y="20"/>
                  <a:pt x="36" y="20"/>
                </a:cubicBezTo>
                <a:cubicBezTo>
                  <a:pt x="38" y="22"/>
                  <a:pt x="39" y="25"/>
                  <a:pt x="39" y="27"/>
                </a:cubicBezTo>
                <a:cubicBezTo>
                  <a:pt x="39" y="30"/>
                  <a:pt x="38" y="32"/>
                  <a:pt x="36" y="34"/>
                </a:cubicBezTo>
                <a:cubicBezTo>
                  <a:pt x="36" y="34"/>
                  <a:pt x="36" y="34"/>
                  <a:pt x="36" y="34"/>
                </a:cubicBezTo>
                <a:cubicBezTo>
                  <a:pt x="34" y="36"/>
                  <a:pt x="32" y="37"/>
                  <a:pt x="29" y="37"/>
                </a:cubicBezTo>
                <a:cubicBezTo>
                  <a:pt x="26" y="37"/>
                  <a:pt x="24" y="36"/>
                  <a:pt x="22" y="34"/>
                </a:cubicBezTo>
                <a:cubicBezTo>
                  <a:pt x="22" y="34"/>
                  <a:pt x="22" y="34"/>
                  <a:pt x="22" y="34"/>
                </a:cubicBezTo>
                <a:cubicBezTo>
                  <a:pt x="20" y="32"/>
                  <a:pt x="19" y="30"/>
                  <a:pt x="19" y="27"/>
                </a:cubicBezTo>
                <a:cubicBezTo>
                  <a:pt x="19" y="25"/>
                  <a:pt x="20" y="22"/>
                  <a:pt x="22" y="20"/>
                </a:cubicBezTo>
                <a:cubicBezTo>
                  <a:pt x="22" y="20"/>
                  <a:pt x="22" y="20"/>
                  <a:pt x="22" y="20"/>
                </a:cubicBezTo>
                <a:cubicBezTo>
                  <a:pt x="24" y="18"/>
                  <a:pt x="26" y="17"/>
                  <a:pt x="29" y="17"/>
                </a:cubicBezTo>
                <a:close/>
                <a:moveTo>
                  <a:pt x="31" y="25"/>
                </a:moveTo>
                <a:cubicBezTo>
                  <a:pt x="31" y="25"/>
                  <a:pt x="31" y="25"/>
                  <a:pt x="31" y="25"/>
                </a:cubicBezTo>
                <a:cubicBezTo>
                  <a:pt x="31" y="24"/>
                  <a:pt x="30" y="24"/>
                  <a:pt x="29" y="24"/>
                </a:cubicBezTo>
                <a:cubicBezTo>
                  <a:pt x="28" y="24"/>
                  <a:pt x="27" y="24"/>
                  <a:pt x="27" y="25"/>
                </a:cubicBezTo>
                <a:cubicBezTo>
                  <a:pt x="27" y="25"/>
                  <a:pt x="27" y="25"/>
                  <a:pt x="27" y="25"/>
                </a:cubicBezTo>
                <a:cubicBezTo>
                  <a:pt x="26" y="25"/>
                  <a:pt x="26" y="26"/>
                  <a:pt x="26" y="27"/>
                </a:cubicBezTo>
                <a:cubicBezTo>
                  <a:pt x="26" y="28"/>
                  <a:pt x="26" y="29"/>
                  <a:pt x="27" y="30"/>
                </a:cubicBezTo>
                <a:cubicBezTo>
                  <a:pt x="27" y="30"/>
                  <a:pt x="27" y="30"/>
                  <a:pt x="27" y="30"/>
                </a:cubicBezTo>
                <a:cubicBezTo>
                  <a:pt x="27" y="30"/>
                  <a:pt x="28" y="31"/>
                  <a:pt x="29" y="31"/>
                </a:cubicBezTo>
                <a:cubicBezTo>
                  <a:pt x="30" y="31"/>
                  <a:pt x="31" y="30"/>
                  <a:pt x="31" y="30"/>
                </a:cubicBezTo>
                <a:cubicBezTo>
                  <a:pt x="31" y="30"/>
                  <a:pt x="31" y="30"/>
                  <a:pt x="31" y="30"/>
                </a:cubicBezTo>
                <a:cubicBezTo>
                  <a:pt x="32" y="29"/>
                  <a:pt x="32" y="28"/>
                  <a:pt x="32" y="27"/>
                </a:cubicBezTo>
                <a:cubicBezTo>
                  <a:pt x="32" y="26"/>
                  <a:pt x="32" y="25"/>
                  <a:pt x="31" y="25"/>
                </a:cubicBezTo>
                <a:cubicBezTo>
                  <a:pt x="31" y="25"/>
                  <a:pt x="31" y="25"/>
                  <a:pt x="31" y="25"/>
                </a:cubicBezTo>
                <a:close/>
                <a:moveTo>
                  <a:pt x="29" y="60"/>
                </a:moveTo>
                <a:cubicBezTo>
                  <a:pt x="29" y="60"/>
                  <a:pt x="29" y="60"/>
                  <a:pt x="29" y="60"/>
                </a:cubicBezTo>
                <a:cubicBezTo>
                  <a:pt x="32" y="60"/>
                  <a:pt x="34" y="61"/>
                  <a:pt x="36" y="63"/>
                </a:cubicBezTo>
                <a:cubicBezTo>
                  <a:pt x="36" y="63"/>
                  <a:pt x="36" y="63"/>
                  <a:pt x="36" y="63"/>
                </a:cubicBezTo>
                <a:cubicBezTo>
                  <a:pt x="38" y="65"/>
                  <a:pt x="39" y="67"/>
                  <a:pt x="39" y="70"/>
                </a:cubicBezTo>
                <a:cubicBezTo>
                  <a:pt x="39" y="73"/>
                  <a:pt x="38" y="75"/>
                  <a:pt x="36" y="77"/>
                </a:cubicBezTo>
                <a:cubicBezTo>
                  <a:pt x="36" y="77"/>
                  <a:pt x="36" y="77"/>
                  <a:pt x="36" y="77"/>
                </a:cubicBezTo>
                <a:cubicBezTo>
                  <a:pt x="34" y="79"/>
                  <a:pt x="32" y="80"/>
                  <a:pt x="29" y="80"/>
                </a:cubicBezTo>
                <a:cubicBezTo>
                  <a:pt x="26" y="80"/>
                  <a:pt x="24" y="79"/>
                  <a:pt x="22" y="77"/>
                </a:cubicBezTo>
                <a:cubicBezTo>
                  <a:pt x="22" y="77"/>
                  <a:pt x="22" y="77"/>
                  <a:pt x="22" y="77"/>
                </a:cubicBezTo>
                <a:cubicBezTo>
                  <a:pt x="20" y="75"/>
                  <a:pt x="19" y="73"/>
                  <a:pt x="19" y="70"/>
                </a:cubicBezTo>
                <a:cubicBezTo>
                  <a:pt x="19" y="67"/>
                  <a:pt x="20" y="65"/>
                  <a:pt x="22" y="63"/>
                </a:cubicBezTo>
                <a:cubicBezTo>
                  <a:pt x="22" y="63"/>
                  <a:pt x="22" y="63"/>
                  <a:pt x="22" y="63"/>
                </a:cubicBezTo>
                <a:cubicBezTo>
                  <a:pt x="24" y="61"/>
                  <a:pt x="26" y="60"/>
                  <a:pt x="29" y="60"/>
                </a:cubicBezTo>
                <a:close/>
                <a:moveTo>
                  <a:pt x="31" y="68"/>
                </a:moveTo>
                <a:cubicBezTo>
                  <a:pt x="31" y="68"/>
                  <a:pt x="31" y="68"/>
                  <a:pt x="31" y="68"/>
                </a:cubicBezTo>
                <a:cubicBezTo>
                  <a:pt x="31" y="67"/>
                  <a:pt x="30" y="67"/>
                  <a:pt x="29" y="67"/>
                </a:cubicBezTo>
                <a:cubicBezTo>
                  <a:pt x="28" y="67"/>
                  <a:pt x="27" y="67"/>
                  <a:pt x="27" y="68"/>
                </a:cubicBezTo>
                <a:cubicBezTo>
                  <a:pt x="27" y="68"/>
                  <a:pt x="27" y="68"/>
                  <a:pt x="27" y="68"/>
                </a:cubicBezTo>
                <a:cubicBezTo>
                  <a:pt x="26" y="68"/>
                  <a:pt x="26" y="69"/>
                  <a:pt x="26" y="70"/>
                </a:cubicBezTo>
                <a:cubicBezTo>
                  <a:pt x="26" y="71"/>
                  <a:pt x="26" y="72"/>
                  <a:pt x="27" y="73"/>
                </a:cubicBezTo>
                <a:cubicBezTo>
                  <a:pt x="27" y="73"/>
                  <a:pt x="27" y="73"/>
                  <a:pt x="27" y="73"/>
                </a:cubicBezTo>
                <a:cubicBezTo>
                  <a:pt x="27" y="73"/>
                  <a:pt x="28" y="73"/>
                  <a:pt x="29" y="73"/>
                </a:cubicBezTo>
                <a:cubicBezTo>
                  <a:pt x="30" y="73"/>
                  <a:pt x="31" y="73"/>
                  <a:pt x="31" y="73"/>
                </a:cubicBezTo>
                <a:cubicBezTo>
                  <a:pt x="31" y="73"/>
                  <a:pt x="31" y="73"/>
                  <a:pt x="31" y="73"/>
                </a:cubicBezTo>
                <a:cubicBezTo>
                  <a:pt x="32" y="72"/>
                  <a:pt x="32" y="71"/>
                  <a:pt x="32" y="70"/>
                </a:cubicBezTo>
                <a:cubicBezTo>
                  <a:pt x="32" y="69"/>
                  <a:pt x="32" y="68"/>
                  <a:pt x="31" y="68"/>
                </a:cubicBezTo>
                <a:cubicBezTo>
                  <a:pt x="31" y="68"/>
                  <a:pt x="31" y="68"/>
                  <a:pt x="31" y="68"/>
                </a:cubicBezTo>
                <a:close/>
                <a:moveTo>
                  <a:pt x="31" y="111"/>
                </a:moveTo>
                <a:cubicBezTo>
                  <a:pt x="31" y="111"/>
                  <a:pt x="31" y="111"/>
                  <a:pt x="31" y="111"/>
                </a:cubicBezTo>
                <a:cubicBezTo>
                  <a:pt x="31" y="110"/>
                  <a:pt x="30" y="110"/>
                  <a:pt x="29" y="110"/>
                </a:cubicBezTo>
                <a:cubicBezTo>
                  <a:pt x="28" y="110"/>
                  <a:pt x="27" y="110"/>
                  <a:pt x="27" y="111"/>
                </a:cubicBezTo>
                <a:cubicBezTo>
                  <a:pt x="27" y="111"/>
                  <a:pt x="27" y="111"/>
                  <a:pt x="27" y="111"/>
                </a:cubicBezTo>
                <a:cubicBezTo>
                  <a:pt x="26" y="111"/>
                  <a:pt x="26" y="112"/>
                  <a:pt x="26" y="113"/>
                </a:cubicBezTo>
                <a:cubicBezTo>
                  <a:pt x="26" y="114"/>
                  <a:pt x="26" y="115"/>
                  <a:pt x="27" y="115"/>
                </a:cubicBezTo>
                <a:cubicBezTo>
                  <a:pt x="27" y="115"/>
                  <a:pt x="27" y="115"/>
                  <a:pt x="27" y="115"/>
                </a:cubicBezTo>
                <a:cubicBezTo>
                  <a:pt x="27" y="116"/>
                  <a:pt x="28" y="116"/>
                  <a:pt x="29" y="116"/>
                </a:cubicBezTo>
                <a:cubicBezTo>
                  <a:pt x="30" y="116"/>
                  <a:pt x="31" y="116"/>
                  <a:pt x="31" y="115"/>
                </a:cubicBezTo>
                <a:cubicBezTo>
                  <a:pt x="31" y="115"/>
                  <a:pt x="31" y="115"/>
                  <a:pt x="31" y="115"/>
                </a:cubicBezTo>
                <a:cubicBezTo>
                  <a:pt x="32" y="115"/>
                  <a:pt x="32" y="114"/>
                  <a:pt x="32" y="113"/>
                </a:cubicBezTo>
                <a:cubicBezTo>
                  <a:pt x="32" y="112"/>
                  <a:pt x="32" y="111"/>
                  <a:pt x="31" y="111"/>
                </a:cubicBezTo>
                <a:cubicBezTo>
                  <a:pt x="31" y="111"/>
                  <a:pt x="31" y="111"/>
                  <a:pt x="31" y="1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36" name="Oval 8"/>
          <p:cNvSpPr>
            <a:spLocks noChangeArrowheads="1"/>
          </p:cNvSpPr>
          <p:nvPr/>
        </p:nvSpPr>
        <p:spPr bwMode="auto">
          <a:xfrm>
            <a:off x="6227763" y="2077091"/>
            <a:ext cx="387350" cy="385882"/>
          </a:xfrm>
          <a:prstGeom prst="ellipse">
            <a:avLst/>
          </a:prstGeom>
          <a:solidFill>
            <a:schemeClr val="accent1"/>
          </a:solidFill>
          <a:ln>
            <a:noFill/>
          </a:ln>
          <a:effectLst/>
        </p:spPr>
        <p:txBody>
          <a:bodyPr/>
          <a:lstStyle/>
          <a:p>
            <a:endParaRPr lang="zh-CN" altLang="en-US">
              <a:solidFill>
                <a:prstClr val="black"/>
              </a:solidFill>
            </a:endParaRPr>
          </a:p>
        </p:txBody>
      </p:sp>
      <p:sp>
        <p:nvSpPr>
          <p:cNvPr id="22564" name="Freeform 36"/>
          <p:cNvSpPr>
            <a:spLocks noEditPoints="1"/>
          </p:cNvSpPr>
          <p:nvPr/>
        </p:nvSpPr>
        <p:spPr bwMode="auto">
          <a:xfrm>
            <a:off x="6308726" y="2158079"/>
            <a:ext cx="225425" cy="223906"/>
          </a:xfrm>
          <a:custGeom>
            <a:avLst/>
            <a:gdLst>
              <a:gd name="T0" fmla="*/ 72 w 144"/>
              <a:gd name="T1" fmla="*/ 34 h 144"/>
              <a:gd name="T2" fmla="*/ 77 w 144"/>
              <a:gd name="T3" fmla="*/ 66 h 144"/>
              <a:gd name="T4" fmla="*/ 66 w 144"/>
              <a:gd name="T5" fmla="*/ 66 h 144"/>
              <a:gd name="T6" fmla="*/ 72 w 144"/>
              <a:gd name="T7" fmla="*/ 0 h 144"/>
              <a:gd name="T8" fmla="*/ 123 w 144"/>
              <a:gd name="T9" fmla="*/ 21 h 144"/>
              <a:gd name="T10" fmla="*/ 123 w 144"/>
              <a:gd name="T11" fmla="*/ 21 h 144"/>
              <a:gd name="T12" fmla="*/ 123 w 144"/>
              <a:gd name="T13" fmla="*/ 123 h 144"/>
              <a:gd name="T14" fmla="*/ 123 w 144"/>
              <a:gd name="T15" fmla="*/ 123 h 144"/>
              <a:gd name="T16" fmla="*/ 72 w 144"/>
              <a:gd name="T17" fmla="*/ 144 h 144"/>
              <a:gd name="T18" fmla="*/ 21 w 144"/>
              <a:gd name="T19" fmla="*/ 123 h 144"/>
              <a:gd name="T20" fmla="*/ 21 w 144"/>
              <a:gd name="T21" fmla="*/ 21 h 144"/>
              <a:gd name="T22" fmla="*/ 21 w 144"/>
              <a:gd name="T23" fmla="*/ 21 h 144"/>
              <a:gd name="T24" fmla="*/ 115 w 144"/>
              <a:gd name="T25" fmla="*/ 29 h 144"/>
              <a:gd name="T26" fmla="*/ 72 w 144"/>
              <a:gd name="T27" fmla="*/ 11 h 144"/>
              <a:gd name="T28" fmla="*/ 29 w 144"/>
              <a:gd name="T29" fmla="*/ 29 h 144"/>
              <a:gd name="T30" fmla="*/ 29 w 144"/>
              <a:gd name="T31" fmla="*/ 115 h 144"/>
              <a:gd name="T32" fmla="*/ 72 w 144"/>
              <a:gd name="T33" fmla="*/ 133 h 144"/>
              <a:gd name="T34" fmla="*/ 115 w 144"/>
              <a:gd name="T35" fmla="*/ 115 h 144"/>
              <a:gd name="T36" fmla="*/ 115 w 144"/>
              <a:gd name="T37" fmla="*/ 29 h 144"/>
              <a:gd name="T38" fmla="*/ 91 w 144"/>
              <a:gd name="T39" fmla="*/ 53 h 144"/>
              <a:gd name="T40" fmla="*/ 91 w 144"/>
              <a:gd name="T41" fmla="*/ 45 h 144"/>
              <a:gd name="T42" fmla="*/ 103 w 144"/>
              <a:gd name="T43" fmla="*/ 51 h 144"/>
              <a:gd name="T44" fmla="*/ 109 w 144"/>
              <a:gd name="T45" fmla="*/ 65 h 144"/>
              <a:gd name="T46" fmla="*/ 109 w 144"/>
              <a:gd name="T47" fmla="*/ 80 h 144"/>
              <a:gd name="T48" fmla="*/ 103 w 144"/>
              <a:gd name="T49" fmla="*/ 93 h 144"/>
              <a:gd name="T50" fmla="*/ 93 w 144"/>
              <a:gd name="T51" fmla="*/ 104 h 144"/>
              <a:gd name="T52" fmla="*/ 79 w 144"/>
              <a:gd name="T53" fmla="*/ 109 h 144"/>
              <a:gd name="T54" fmla="*/ 64 w 144"/>
              <a:gd name="T55" fmla="*/ 109 h 144"/>
              <a:gd name="T56" fmla="*/ 51 w 144"/>
              <a:gd name="T57" fmla="*/ 104 h 144"/>
              <a:gd name="T58" fmla="*/ 40 w 144"/>
              <a:gd name="T59" fmla="*/ 93 h 144"/>
              <a:gd name="T60" fmla="*/ 35 w 144"/>
              <a:gd name="T61" fmla="*/ 80 h 144"/>
              <a:gd name="T62" fmla="*/ 35 w 144"/>
              <a:gd name="T63" fmla="*/ 65 h 144"/>
              <a:gd name="T64" fmla="*/ 40 w 144"/>
              <a:gd name="T65" fmla="*/ 51 h 144"/>
              <a:gd name="T66" fmla="*/ 53 w 144"/>
              <a:gd name="T67" fmla="*/ 45 h 144"/>
              <a:gd name="T68" fmla="*/ 50 w 144"/>
              <a:gd name="T69" fmla="*/ 57 h 144"/>
              <a:gd name="T70" fmla="*/ 46 w 144"/>
              <a:gd name="T71" fmla="*/ 67 h 144"/>
              <a:gd name="T72" fmla="*/ 46 w 144"/>
              <a:gd name="T73" fmla="*/ 78 h 144"/>
              <a:gd name="T74" fmla="*/ 50 w 144"/>
              <a:gd name="T75" fmla="*/ 87 h 144"/>
              <a:gd name="T76" fmla="*/ 57 w 144"/>
              <a:gd name="T77" fmla="*/ 94 h 144"/>
              <a:gd name="T78" fmla="*/ 66 w 144"/>
              <a:gd name="T79" fmla="*/ 99 h 144"/>
              <a:gd name="T80" fmla="*/ 77 w 144"/>
              <a:gd name="T81" fmla="*/ 99 h 144"/>
              <a:gd name="T82" fmla="*/ 87 w 144"/>
              <a:gd name="T83" fmla="*/ 94 h 144"/>
              <a:gd name="T84" fmla="*/ 94 w 144"/>
              <a:gd name="T85" fmla="*/ 87 h 144"/>
              <a:gd name="T86" fmla="*/ 98 w 144"/>
              <a:gd name="T87" fmla="*/ 78 h 144"/>
              <a:gd name="T88" fmla="*/ 98 w 144"/>
              <a:gd name="T89" fmla="*/ 67 h 144"/>
              <a:gd name="T90" fmla="*/ 94 w 144"/>
              <a:gd name="T91" fmla="*/ 5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44">
                <a:moveTo>
                  <a:pt x="66" y="40"/>
                </a:moveTo>
                <a:cubicBezTo>
                  <a:pt x="66" y="37"/>
                  <a:pt x="69" y="34"/>
                  <a:pt x="72" y="34"/>
                </a:cubicBezTo>
                <a:cubicBezTo>
                  <a:pt x="75" y="34"/>
                  <a:pt x="77" y="37"/>
                  <a:pt x="77" y="40"/>
                </a:cubicBezTo>
                <a:cubicBezTo>
                  <a:pt x="77" y="66"/>
                  <a:pt x="77" y="66"/>
                  <a:pt x="77" y="66"/>
                </a:cubicBezTo>
                <a:cubicBezTo>
                  <a:pt x="77" y="70"/>
                  <a:pt x="75" y="72"/>
                  <a:pt x="72" y="72"/>
                </a:cubicBezTo>
                <a:cubicBezTo>
                  <a:pt x="69" y="72"/>
                  <a:pt x="66" y="70"/>
                  <a:pt x="66" y="66"/>
                </a:cubicBezTo>
                <a:cubicBezTo>
                  <a:pt x="66" y="40"/>
                  <a:pt x="66" y="40"/>
                  <a:pt x="66" y="40"/>
                </a:cubicBezTo>
                <a:close/>
                <a:moveTo>
                  <a:pt x="72" y="0"/>
                </a:moveTo>
                <a:cubicBezTo>
                  <a:pt x="72" y="0"/>
                  <a:pt x="72" y="0"/>
                  <a:pt x="72" y="0"/>
                </a:cubicBezTo>
                <a:cubicBezTo>
                  <a:pt x="92" y="0"/>
                  <a:pt x="110" y="8"/>
                  <a:pt x="123" y="21"/>
                </a:cubicBezTo>
                <a:cubicBezTo>
                  <a:pt x="123" y="21"/>
                  <a:pt x="123" y="21"/>
                  <a:pt x="123" y="21"/>
                </a:cubicBezTo>
                <a:cubicBezTo>
                  <a:pt x="123" y="21"/>
                  <a:pt x="123" y="21"/>
                  <a:pt x="123" y="21"/>
                </a:cubicBezTo>
                <a:cubicBezTo>
                  <a:pt x="136" y="34"/>
                  <a:pt x="144" y="52"/>
                  <a:pt x="144" y="72"/>
                </a:cubicBezTo>
                <a:cubicBezTo>
                  <a:pt x="144" y="92"/>
                  <a:pt x="136" y="110"/>
                  <a:pt x="123" y="123"/>
                </a:cubicBezTo>
                <a:cubicBezTo>
                  <a:pt x="123" y="123"/>
                  <a:pt x="123" y="123"/>
                  <a:pt x="123" y="123"/>
                </a:cubicBezTo>
                <a:cubicBezTo>
                  <a:pt x="123" y="123"/>
                  <a:pt x="123" y="123"/>
                  <a:pt x="123" y="123"/>
                </a:cubicBezTo>
                <a:cubicBezTo>
                  <a:pt x="123" y="123"/>
                  <a:pt x="123" y="123"/>
                  <a:pt x="123" y="123"/>
                </a:cubicBezTo>
                <a:cubicBezTo>
                  <a:pt x="110" y="136"/>
                  <a:pt x="92" y="144"/>
                  <a:pt x="72" y="144"/>
                </a:cubicBezTo>
                <a:cubicBezTo>
                  <a:pt x="52" y="144"/>
                  <a:pt x="34" y="136"/>
                  <a:pt x="21" y="123"/>
                </a:cubicBezTo>
                <a:cubicBezTo>
                  <a:pt x="21" y="123"/>
                  <a:pt x="21" y="123"/>
                  <a:pt x="21" y="123"/>
                </a:cubicBezTo>
                <a:cubicBezTo>
                  <a:pt x="8" y="110"/>
                  <a:pt x="0" y="92"/>
                  <a:pt x="0" y="72"/>
                </a:cubicBezTo>
                <a:cubicBezTo>
                  <a:pt x="0" y="52"/>
                  <a:pt x="8" y="34"/>
                  <a:pt x="21" y="21"/>
                </a:cubicBezTo>
                <a:cubicBezTo>
                  <a:pt x="21" y="21"/>
                  <a:pt x="21" y="21"/>
                  <a:pt x="21" y="21"/>
                </a:cubicBezTo>
                <a:cubicBezTo>
                  <a:pt x="21" y="21"/>
                  <a:pt x="21" y="21"/>
                  <a:pt x="21" y="21"/>
                </a:cubicBezTo>
                <a:cubicBezTo>
                  <a:pt x="34" y="8"/>
                  <a:pt x="52" y="0"/>
                  <a:pt x="72" y="0"/>
                </a:cubicBezTo>
                <a:close/>
                <a:moveTo>
                  <a:pt x="115" y="29"/>
                </a:moveTo>
                <a:cubicBezTo>
                  <a:pt x="115" y="29"/>
                  <a:pt x="115" y="29"/>
                  <a:pt x="115" y="29"/>
                </a:cubicBezTo>
                <a:cubicBezTo>
                  <a:pt x="104" y="18"/>
                  <a:pt x="89" y="11"/>
                  <a:pt x="72" y="11"/>
                </a:cubicBezTo>
                <a:cubicBezTo>
                  <a:pt x="55" y="11"/>
                  <a:pt x="40" y="18"/>
                  <a:pt x="29" y="29"/>
                </a:cubicBezTo>
                <a:cubicBezTo>
                  <a:pt x="29" y="29"/>
                  <a:pt x="29" y="29"/>
                  <a:pt x="29" y="29"/>
                </a:cubicBezTo>
                <a:cubicBezTo>
                  <a:pt x="18" y="40"/>
                  <a:pt x="11" y="55"/>
                  <a:pt x="11" y="72"/>
                </a:cubicBezTo>
                <a:cubicBezTo>
                  <a:pt x="11" y="89"/>
                  <a:pt x="18" y="104"/>
                  <a:pt x="29" y="115"/>
                </a:cubicBezTo>
                <a:cubicBezTo>
                  <a:pt x="29" y="115"/>
                  <a:pt x="29" y="115"/>
                  <a:pt x="29" y="115"/>
                </a:cubicBezTo>
                <a:cubicBezTo>
                  <a:pt x="40" y="126"/>
                  <a:pt x="55" y="133"/>
                  <a:pt x="72" y="133"/>
                </a:cubicBezTo>
                <a:cubicBezTo>
                  <a:pt x="89" y="133"/>
                  <a:pt x="104" y="126"/>
                  <a:pt x="115" y="115"/>
                </a:cubicBezTo>
                <a:cubicBezTo>
                  <a:pt x="115" y="115"/>
                  <a:pt x="115" y="115"/>
                  <a:pt x="115" y="115"/>
                </a:cubicBezTo>
                <a:cubicBezTo>
                  <a:pt x="126" y="104"/>
                  <a:pt x="133" y="89"/>
                  <a:pt x="133" y="72"/>
                </a:cubicBezTo>
                <a:cubicBezTo>
                  <a:pt x="133" y="55"/>
                  <a:pt x="126" y="40"/>
                  <a:pt x="115" y="29"/>
                </a:cubicBezTo>
                <a:cubicBezTo>
                  <a:pt x="115" y="29"/>
                  <a:pt x="115" y="29"/>
                  <a:pt x="115" y="29"/>
                </a:cubicBezTo>
                <a:close/>
                <a:moveTo>
                  <a:pt x="91" y="53"/>
                </a:moveTo>
                <a:cubicBezTo>
                  <a:pt x="91" y="53"/>
                  <a:pt x="91" y="53"/>
                  <a:pt x="91" y="53"/>
                </a:cubicBezTo>
                <a:cubicBezTo>
                  <a:pt x="89" y="51"/>
                  <a:pt x="89" y="47"/>
                  <a:pt x="91" y="45"/>
                </a:cubicBezTo>
                <a:cubicBezTo>
                  <a:pt x="93" y="43"/>
                  <a:pt x="97" y="43"/>
                  <a:pt x="99" y="45"/>
                </a:cubicBezTo>
                <a:cubicBezTo>
                  <a:pt x="100" y="47"/>
                  <a:pt x="102" y="49"/>
                  <a:pt x="103" y="51"/>
                </a:cubicBezTo>
                <a:cubicBezTo>
                  <a:pt x="105" y="53"/>
                  <a:pt x="106" y="55"/>
                  <a:pt x="107" y="57"/>
                </a:cubicBezTo>
                <a:cubicBezTo>
                  <a:pt x="108" y="60"/>
                  <a:pt x="109" y="62"/>
                  <a:pt x="109" y="65"/>
                </a:cubicBezTo>
                <a:cubicBezTo>
                  <a:pt x="110" y="67"/>
                  <a:pt x="110" y="70"/>
                  <a:pt x="110" y="72"/>
                </a:cubicBezTo>
                <a:cubicBezTo>
                  <a:pt x="110" y="75"/>
                  <a:pt x="110" y="77"/>
                  <a:pt x="109" y="80"/>
                </a:cubicBezTo>
                <a:cubicBezTo>
                  <a:pt x="109" y="82"/>
                  <a:pt x="108" y="85"/>
                  <a:pt x="107" y="87"/>
                </a:cubicBezTo>
                <a:cubicBezTo>
                  <a:pt x="106" y="89"/>
                  <a:pt x="105" y="91"/>
                  <a:pt x="103" y="93"/>
                </a:cubicBezTo>
                <a:cubicBezTo>
                  <a:pt x="102" y="95"/>
                  <a:pt x="100" y="97"/>
                  <a:pt x="99" y="99"/>
                </a:cubicBezTo>
                <a:cubicBezTo>
                  <a:pt x="97" y="101"/>
                  <a:pt x="95" y="102"/>
                  <a:pt x="93" y="104"/>
                </a:cubicBezTo>
                <a:cubicBezTo>
                  <a:pt x="91" y="105"/>
                  <a:pt x="89" y="106"/>
                  <a:pt x="87" y="107"/>
                </a:cubicBezTo>
                <a:cubicBezTo>
                  <a:pt x="84" y="108"/>
                  <a:pt x="82" y="109"/>
                  <a:pt x="79" y="109"/>
                </a:cubicBezTo>
                <a:cubicBezTo>
                  <a:pt x="77" y="110"/>
                  <a:pt x="74" y="110"/>
                  <a:pt x="72" y="110"/>
                </a:cubicBezTo>
                <a:cubicBezTo>
                  <a:pt x="69" y="110"/>
                  <a:pt x="67" y="110"/>
                  <a:pt x="64" y="109"/>
                </a:cubicBezTo>
                <a:cubicBezTo>
                  <a:pt x="62" y="109"/>
                  <a:pt x="59" y="108"/>
                  <a:pt x="57" y="107"/>
                </a:cubicBezTo>
                <a:cubicBezTo>
                  <a:pt x="55" y="106"/>
                  <a:pt x="53" y="105"/>
                  <a:pt x="51" y="104"/>
                </a:cubicBezTo>
                <a:cubicBezTo>
                  <a:pt x="49" y="102"/>
                  <a:pt x="47" y="101"/>
                  <a:pt x="45" y="99"/>
                </a:cubicBezTo>
                <a:cubicBezTo>
                  <a:pt x="43" y="97"/>
                  <a:pt x="42" y="95"/>
                  <a:pt x="40" y="93"/>
                </a:cubicBezTo>
                <a:cubicBezTo>
                  <a:pt x="39" y="91"/>
                  <a:pt x="38" y="89"/>
                  <a:pt x="37" y="87"/>
                </a:cubicBezTo>
                <a:cubicBezTo>
                  <a:pt x="36" y="85"/>
                  <a:pt x="35" y="82"/>
                  <a:pt x="35" y="80"/>
                </a:cubicBezTo>
                <a:cubicBezTo>
                  <a:pt x="34" y="77"/>
                  <a:pt x="34" y="75"/>
                  <a:pt x="34" y="72"/>
                </a:cubicBezTo>
                <a:cubicBezTo>
                  <a:pt x="34" y="70"/>
                  <a:pt x="34" y="67"/>
                  <a:pt x="35" y="65"/>
                </a:cubicBezTo>
                <a:cubicBezTo>
                  <a:pt x="35" y="62"/>
                  <a:pt x="36" y="60"/>
                  <a:pt x="37" y="57"/>
                </a:cubicBezTo>
                <a:cubicBezTo>
                  <a:pt x="38" y="55"/>
                  <a:pt x="39" y="53"/>
                  <a:pt x="40" y="51"/>
                </a:cubicBezTo>
                <a:cubicBezTo>
                  <a:pt x="42" y="49"/>
                  <a:pt x="43" y="47"/>
                  <a:pt x="45" y="45"/>
                </a:cubicBezTo>
                <a:cubicBezTo>
                  <a:pt x="47" y="43"/>
                  <a:pt x="51" y="43"/>
                  <a:pt x="53" y="45"/>
                </a:cubicBezTo>
                <a:cubicBezTo>
                  <a:pt x="55" y="47"/>
                  <a:pt x="55" y="51"/>
                  <a:pt x="53" y="53"/>
                </a:cubicBezTo>
                <a:cubicBezTo>
                  <a:pt x="52" y="54"/>
                  <a:pt x="51" y="56"/>
                  <a:pt x="50" y="57"/>
                </a:cubicBezTo>
                <a:cubicBezTo>
                  <a:pt x="49" y="59"/>
                  <a:pt x="48" y="60"/>
                  <a:pt x="47" y="62"/>
                </a:cubicBezTo>
                <a:cubicBezTo>
                  <a:pt x="46" y="63"/>
                  <a:pt x="46" y="65"/>
                  <a:pt x="46" y="67"/>
                </a:cubicBezTo>
                <a:cubicBezTo>
                  <a:pt x="45" y="68"/>
                  <a:pt x="45" y="70"/>
                  <a:pt x="45" y="72"/>
                </a:cubicBezTo>
                <a:cubicBezTo>
                  <a:pt x="45" y="74"/>
                  <a:pt x="45" y="76"/>
                  <a:pt x="46" y="78"/>
                </a:cubicBezTo>
                <a:cubicBezTo>
                  <a:pt x="46" y="79"/>
                  <a:pt x="46" y="81"/>
                  <a:pt x="47" y="83"/>
                </a:cubicBezTo>
                <a:cubicBezTo>
                  <a:pt x="48" y="84"/>
                  <a:pt x="49" y="86"/>
                  <a:pt x="50" y="87"/>
                </a:cubicBezTo>
                <a:cubicBezTo>
                  <a:pt x="51" y="89"/>
                  <a:pt x="52" y="90"/>
                  <a:pt x="53" y="91"/>
                </a:cubicBezTo>
                <a:cubicBezTo>
                  <a:pt x="54" y="92"/>
                  <a:pt x="55" y="93"/>
                  <a:pt x="57" y="94"/>
                </a:cubicBezTo>
                <a:cubicBezTo>
                  <a:pt x="58" y="95"/>
                  <a:pt x="60" y="96"/>
                  <a:pt x="61" y="97"/>
                </a:cubicBezTo>
                <a:cubicBezTo>
                  <a:pt x="63" y="98"/>
                  <a:pt x="65" y="98"/>
                  <a:pt x="66" y="99"/>
                </a:cubicBezTo>
                <a:cubicBezTo>
                  <a:pt x="68" y="99"/>
                  <a:pt x="70" y="99"/>
                  <a:pt x="72" y="99"/>
                </a:cubicBezTo>
                <a:cubicBezTo>
                  <a:pt x="74" y="99"/>
                  <a:pt x="76" y="99"/>
                  <a:pt x="77" y="99"/>
                </a:cubicBezTo>
                <a:cubicBezTo>
                  <a:pt x="79" y="98"/>
                  <a:pt x="81" y="98"/>
                  <a:pt x="82" y="97"/>
                </a:cubicBezTo>
                <a:cubicBezTo>
                  <a:pt x="84" y="96"/>
                  <a:pt x="85" y="95"/>
                  <a:pt x="87" y="94"/>
                </a:cubicBezTo>
                <a:cubicBezTo>
                  <a:pt x="88" y="93"/>
                  <a:pt x="90" y="92"/>
                  <a:pt x="91" y="91"/>
                </a:cubicBezTo>
                <a:cubicBezTo>
                  <a:pt x="92" y="90"/>
                  <a:pt x="93" y="89"/>
                  <a:pt x="94" y="87"/>
                </a:cubicBezTo>
                <a:cubicBezTo>
                  <a:pt x="95" y="86"/>
                  <a:pt x="96" y="84"/>
                  <a:pt x="97" y="83"/>
                </a:cubicBezTo>
                <a:cubicBezTo>
                  <a:pt x="97" y="81"/>
                  <a:pt x="98" y="79"/>
                  <a:pt x="98" y="78"/>
                </a:cubicBezTo>
                <a:cubicBezTo>
                  <a:pt x="99" y="76"/>
                  <a:pt x="99" y="74"/>
                  <a:pt x="99" y="72"/>
                </a:cubicBezTo>
                <a:cubicBezTo>
                  <a:pt x="99" y="70"/>
                  <a:pt x="99" y="68"/>
                  <a:pt x="98" y="67"/>
                </a:cubicBezTo>
                <a:cubicBezTo>
                  <a:pt x="98" y="65"/>
                  <a:pt x="97" y="63"/>
                  <a:pt x="97" y="62"/>
                </a:cubicBezTo>
                <a:cubicBezTo>
                  <a:pt x="96" y="60"/>
                  <a:pt x="95" y="59"/>
                  <a:pt x="94" y="57"/>
                </a:cubicBezTo>
                <a:cubicBezTo>
                  <a:pt x="93" y="56"/>
                  <a:pt x="92" y="54"/>
                  <a:pt x="9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 name="组合 2"/>
          <p:cNvGrpSpPr/>
          <p:nvPr/>
        </p:nvGrpSpPr>
        <p:grpSpPr>
          <a:xfrm>
            <a:off x="4470400" y="2464560"/>
            <a:ext cx="1492250" cy="1765845"/>
            <a:chOff x="4470400" y="2463800"/>
            <a:chExt cx="1492250" cy="1765300"/>
          </a:xfrm>
        </p:grpSpPr>
        <p:sp>
          <p:nvSpPr>
            <p:cNvPr id="22540" name="Freeform 12"/>
            <p:cNvSpPr>
              <a:spLocks noEditPoints="1"/>
            </p:cNvSpPr>
            <p:nvPr/>
          </p:nvSpPr>
          <p:spPr bwMode="auto">
            <a:xfrm>
              <a:off x="4470400" y="2463800"/>
              <a:ext cx="1492250" cy="1765300"/>
            </a:xfrm>
            <a:custGeom>
              <a:avLst/>
              <a:gdLst>
                <a:gd name="T0" fmla="*/ 834 w 957"/>
                <a:gd name="T1" fmla="*/ 1132 h 1132"/>
                <a:gd name="T2" fmla="*/ 116 w 957"/>
                <a:gd name="T3" fmla="*/ 1132 h 1132"/>
                <a:gd name="T4" fmla="*/ 20 w 957"/>
                <a:gd name="T5" fmla="*/ 1083 h 1132"/>
                <a:gd name="T6" fmla="*/ 19 w 957"/>
                <a:gd name="T7" fmla="*/ 980 h 1132"/>
                <a:gd name="T8" fmla="*/ 77 w 957"/>
                <a:gd name="T9" fmla="*/ 889 h 1132"/>
                <a:gd name="T10" fmla="*/ 210 w 957"/>
                <a:gd name="T11" fmla="*/ 685 h 1132"/>
                <a:gd name="T12" fmla="*/ 339 w 957"/>
                <a:gd name="T13" fmla="*/ 487 h 1132"/>
                <a:gd name="T14" fmla="*/ 339 w 957"/>
                <a:gd name="T15" fmla="*/ 118 h 1132"/>
                <a:gd name="T16" fmla="*/ 302 w 957"/>
                <a:gd name="T17" fmla="*/ 61 h 1132"/>
                <a:gd name="T18" fmla="*/ 364 w 957"/>
                <a:gd name="T19" fmla="*/ 0 h 1132"/>
                <a:gd name="T20" fmla="*/ 585 w 957"/>
                <a:gd name="T21" fmla="*/ 0 h 1132"/>
                <a:gd name="T22" fmla="*/ 646 w 957"/>
                <a:gd name="T23" fmla="*/ 61 h 1132"/>
                <a:gd name="T24" fmla="*/ 610 w 957"/>
                <a:gd name="T25" fmla="*/ 118 h 1132"/>
                <a:gd name="T26" fmla="*/ 610 w 957"/>
                <a:gd name="T27" fmla="*/ 487 h 1132"/>
                <a:gd name="T28" fmla="*/ 741 w 957"/>
                <a:gd name="T29" fmla="*/ 685 h 1132"/>
                <a:gd name="T30" fmla="*/ 875 w 957"/>
                <a:gd name="T31" fmla="*/ 889 h 1132"/>
                <a:gd name="T32" fmla="*/ 927 w 957"/>
                <a:gd name="T33" fmla="*/ 970 h 1132"/>
                <a:gd name="T34" fmla="*/ 935 w 957"/>
                <a:gd name="T35" fmla="*/ 1076 h 1132"/>
                <a:gd name="T36" fmla="*/ 834 w 957"/>
                <a:gd name="T37" fmla="*/ 1132 h 1132"/>
                <a:gd name="T38" fmla="*/ 364 w 957"/>
                <a:gd name="T39" fmla="*/ 50 h 1132"/>
                <a:gd name="T40" fmla="*/ 352 w 957"/>
                <a:gd name="T41" fmla="*/ 61 h 1132"/>
                <a:gd name="T42" fmla="*/ 364 w 957"/>
                <a:gd name="T43" fmla="*/ 73 h 1132"/>
                <a:gd name="T44" fmla="*/ 389 w 957"/>
                <a:gd name="T45" fmla="*/ 73 h 1132"/>
                <a:gd name="T46" fmla="*/ 389 w 957"/>
                <a:gd name="T47" fmla="*/ 502 h 1132"/>
                <a:gd name="T48" fmla="*/ 385 w 957"/>
                <a:gd name="T49" fmla="*/ 509 h 1132"/>
                <a:gd name="T50" fmla="*/ 252 w 957"/>
                <a:gd name="T51" fmla="*/ 713 h 1132"/>
                <a:gd name="T52" fmla="*/ 119 w 957"/>
                <a:gd name="T53" fmla="*/ 917 h 1132"/>
                <a:gd name="T54" fmla="*/ 62 w 957"/>
                <a:gd name="T55" fmla="*/ 1005 h 1132"/>
                <a:gd name="T56" fmla="*/ 63 w 957"/>
                <a:gd name="T57" fmla="*/ 1058 h 1132"/>
                <a:gd name="T58" fmla="*/ 116 w 957"/>
                <a:gd name="T59" fmla="*/ 1082 h 1132"/>
                <a:gd name="T60" fmla="*/ 834 w 957"/>
                <a:gd name="T61" fmla="*/ 1082 h 1132"/>
                <a:gd name="T62" fmla="*/ 891 w 957"/>
                <a:gd name="T63" fmla="*/ 1051 h 1132"/>
                <a:gd name="T64" fmla="*/ 884 w 957"/>
                <a:gd name="T65" fmla="*/ 997 h 1132"/>
                <a:gd name="T66" fmla="*/ 833 w 957"/>
                <a:gd name="T67" fmla="*/ 917 h 1132"/>
                <a:gd name="T68" fmla="*/ 699 w 957"/>
                <a:gd name="T69" fmla="*/ 713 h 1132"/>
                <a:gd name="T70" fmla="*/ 564 w 957"/>
                <a:gd name="T71" fmla="*/ 509 h 1132"/>
                <a:gd name="T72" fmla="*/ 559 w 957"/>
                <a:gd name="T73" fmla="*/ 502 h 1132"/>
                <a:gd name="T74" fmla="*/ 559 w 957"/>
                <a:gd name="T75" fmla="*/ 73 h 1132"/>
                <a:gd name="T76" fmla="*/ 585 w 957"/>
                <a:gd name="T77" fmla="*/ 73 h 1132"/>
                <a:gd name="T78" fmla="*/ 596 w 957"/>
                <a:gd name="T79" fmla="*/ 61 h 1132"/>
                <a:gd name="T80" fmla="*/ 585 w 957"/>
                <a:gd name="T81" fmla="*/ 50 h 1132"/>
                <a:gd name="T82" fmla="*/ 364 w 957"/>
                <a:gd name="T83" fmla="*/ 5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7" h="1132">
                  <a:moveTo>
                    <a:pt x="834" y="1132"/>
                  </a:moveTo>
                  <a:cubicBezTo>
                    <a:pt x="116" y="1132"/>
                    <a:pt x="116" y="1132"/>
                    <a:pt x="116" y="1132"/>
                  </a:cubicBezTo>
                  <a:cubicBezTo>
                    <a:pt x="57" y="1132"/>
                    <a:pt x="30" y="1102"/>
                    <a:pt x="20" y="1083"/>
                  </a:cubicBezTo>
                  <a:cubicBezTo>
                    <a:pt x="0" y="1048"/>
                    <a:pt x="5" y="1004"/>
                    <a:pt x="19" y="980"/>
                  </a:cubicBezTo>
                  <a:cubicBezTo>
                    <a:pt x="23" y="972"/>
                    <a:pt x="42" y="943"/>
                    <a:pt x="77" y="889"/>
                  </a:cubicBezTo>
                  <a:cubicBezTo>
                    <a:pt x="108" y="841"/>
                    <a:pt x="153" y="772"/>
                    <a:pt x="210" y="685"/>
                  </a:cubicBezTo>
                  <a:cubicBezTo>
                    <a:pt x="269" y="594"/>
                    <a:pt x="324" y="510"/>
                    <a:pt x="339" y="487"/>
                  </a:cubicBezTo>
                  <a:cubicBezTo>
                    <a:pt x="339" y="118"/>
                    <a:pt x="339" y="118"/>
                    <a:pt x="339" y="118"/>
                  </a:cubicBezTo>
                  <a:cubicBezTo>
                    <a:pt x="317" y="108"/>
                    <a:pt x="302" y="87"/>
                    <a:pt x="302" y="61"/>
                  </a:cubicBezTo>
                  <a:cubicBezTo>
                    <a:pt x="302" y="27"/>
                    <a:pt x="330" y="0"/>
                    <a:pt x="364" y="0"/>
                  </a:cubicBezTo>
                  <a:cubicBezTo>
                    <a:pt x="585" y="0"/>
                    <a:pt x="585" y="0"/>
                    <a:pt x="585" y="0"/>
                  </a:cubicBezTo>
                  <a:cubicBezTo>
                    <a:pt x="619" y="0"/>
                    <a:pt x="646" y="27"/>
                    <a:pt x="646" y="61"/>
                  </a:cubicBezTo>
                  <a:cubicBezTo>
                    <a:pt x="646" y="87"/>
                    <a:pt x="631" y="108"/>
                    <a:pt x="610" y="118"/>
                  </a:cubicBezTo>
                  <a:cubicBezTo>
                    <a:pt x="610" y="487"/>
                    <a:pt x="610" y="487"/>
                    <a:pt x="610" y="487"/>
                  </a:cubicBezTo>
                  <a:cubicBezTo>
                    <a:pt x="625" y="510"/>
                    <a:pt x="681" y="594"/>
                    <a:pt x="741" y="685"/>
                  </a:cubicBezTo>
                  <a:cubicBezTo>
                    <a:pt x="797" y="771"/>
                    <a:pt x="842" y="840"/>
                    <a:pt x="875" y="889"/>
                  </a:cubicBezTo>
                  <a:cubicBezTo>
                    <a:pt x="900" y="929"/>
                    <a:pt x="918" y="956"/>
                    <a:pt x="927" y="970"/>
                  </a:cubicBezTo>
                  <a:cubicBezTo>
                    <a:pt x="957" y="1020"/>
                    <a:pt x="945" y="1058"/>
                    <a:pt x="935" y="1076"/>
                  </a:cubicBezTo>
                  <a:cubicBezTo>
                    <a:pt x="914" y="1113"/>
                    <a:pt x="868" y="1132"/>
                    <a:pt x="834" y="1132"/>
                  </a:cubicBezTo>
                  <a:close/>
                  <a:moveTo>
                    <a:pt x="364" y="50"/>
                  </a:moveTo>
                  <a:cubicBezTo>
                    <a:pt x="357" y="50"/>
                    <a:pt x="352" y="55"/>
                    <a:pt x="352" y="61"/>
                  </a:cubicBezTo>
                  <a:cubicBezTo>
                    <a:pt x="352" y="68"/>
                    <a:pt x="357" y="73"/>
                    <a:pt x="364" y="73"/>
                  </a:cubicBezTo>
                  <a:cubicBezTo>
                    <a:pt x="389" y="73"/>
                    <a:pt x="389" y="73"/>
                    <a:pt x="389" y="73"/>
                  </a:cubicBezTo>
                  <a:cubicBezTo>
                    <a:pt x="389" y="502"/>
                    <a:pt x="389" y="502"/>
                    <a:pt x="389" y="502"/>
                  </a:cubicBezTo>
                  <a:cubicBezTo>
                    <a:pt x="385" y="509"/>
                    <a:pt x="385" y="509"/>
                    <a:pt x="385" y="509"/>
                  </a:cubicBezTo>
                  <a:cubicBezTo>
                    <a:pt x="385" y="509"/>
                    <a:pt x="322" y="605"/>
                    <a:pt x="252" y="713"/>
                  </a:cubicBezTo>
                  <a:cubicBezTo>
                    <a:pt x="195" y="799"/>
                    <a:pt x="150" y="868"/>
                    <a:pt x="119" y="917"/>
                  </a:cubicBezTo>
                  <a:cubicBezTo>
                    <a:pt x="77" y="982"/>
                    <a:pt x="65" y="1001"/>
                    <a:pt x="62" y="1005"/>
                  </a:cubicBezTo>
                  <a:cubicBezTo>
                    <a:pt x="56" y="1015"/>
                    <a:pt x="53" y="1040"/>
                    <a:pt x="63" y="1058"/>
                  </a:cubicBezTo>
                  <a:cubicBezTo>
                    <a:pt x="72" y="1074"/>
                    <a:pt x="90" y="1082"/>
                    <a:pt x="116" y="1082"/>
                  </a:cubicBezTo>
                  <a:cubicBezTo>
                    <a:pt x="834" y="1082"/>
                    <a:pt x="834" y="1082"/>
                    <a:pt x="834" y="1082"/>
                  </a:cubicBezTo>
                  <a:cubicBezTo>
                    <a:pt x="853" y="1082"/>
                    <a:pt x="880" y="1070"/>
                    <a:pt x="891" y="1051"/>
                  </a:cubicBezTo>
                  <a:cubicBezTo>
                    <a:pt x="899" y="1036"/>
                    <a:pt x="897" y="1018"/>
                    <a:pt x="884" y="997"/>
                  </a:cubicBezTo>
                  <a:cubicBezTo>
                    <a:pt x="875" y="982"/>
                    <a:pt x="858" y="955"/>
                    <a:pt x="833" y="917"/>
                  </a:cubicBezTo>
                  <a:cubicBezTo>
                    <a:pt x="800" y="867"/>
                    <a:pt x="755" y="798"/>
                    <a:pt x="699" y="713"/>
                  </a:cubicBezTo>
                  <a:cubicBezTo>
                    <a:pt x="628" y="606"/>
                    <a:pt x="564" y="510"/>
                    <a:pt x="564" y="509"/>
                  </a:cubicBezTo>
                  <a:cubicBezTo>
                    <a:pt x="559" y="502"/>
                    <a:pt x="559" y="502"/>
                    <a:pt x="559" y="502"/>
                  </a:cubicBezTo>
                  <a:cubicBezTo>
                    <a:pt x="559" y="73"/>
                    <a:pt x="559" y="73"/>
                    <a:pt x="559" y="73"/>
                  </a:cubicBezTo>
                  <a:cubicBezTo>
                    <a:pt x="585" y="73"/>
                    <a:pt x="585" y="73"/>
                    <a:pt x="585" y="73"/>
                  </a:cubicBezTo>
                  <a:cubicBezTo>
                    <a:pt x="591" y="73"/>
                    <a:pt x="596" y="68"/>
                    <a:pt x="596" y="61"/>
                  </a:cubicBezTo>
                  <a:cubicBezTo>
                    <a:pt x="596" y="55"/>
                    <a:pt x="591" y="50"/>
                    <a:pt x="585" y="50"/>
                  </a:cubicBezTo>
                  <a:lnTo>
                    <a:pt x="364" y="5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41" name="Freeform 13"/>
            <p:cNvSpPr/>
            <p:nvPr/>
          </p:nvSpPr>
          <p:spPr bwMode="auto">
            <a:xfrm>
              <a:off x="4979988" y="2501900"/>
              <a:ext cx="458788" cy="733425"/>
            </a:xfrm>
            <a:custGeom>
              <a:avLst/>
              <a:gdLst>
                <a:gd name="T0" fmla="*/ 258 w 294"/>
                <a:gd name="T1" fmla="*/ 0 h 470"/>
                <a:gd name="T2" fmla="*/ 37 w 294"/>
                <a:gd name="T3" fmla="*/ 0 h 470"/>
                <a:gd name="T4" fmla="*/ 0 w 294"/>
                <a:gd name="T5" fmla="*/ 36 h 470"/>
                <a:gd name="T6" fmla="*/ 37 w 294"/>
                <a:gd name="T7" fmla="*/ 73 h 470"/>
                <a:gd name="T8" fmla="*/ 37 w 294"/>
                <a:gd name="T9" fmla="*/ 470 h 470"/>
                <a:gd name="T10" fmla="*/ 258 w 294"/>
                <a:gd name="T11" fmla="*/ 470 h 470"/>
                <a:gd name="T12" fmla="*/ 258 w 294"/>
                <a:gd name="T13" fmla="*/ 73 h 470"/>
                <a:gd name="T14" fmla="*/ 294 w 294"/>
                <a:gd name="T15" fmla="*/ 36 h 470"/>
                <a:gd name="T16" fmla="*/ 258 w 294"/>
                <a:gd name="T1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70">
                  <a:moveTo>
                    <a:pt x="258" y="0"/>
                  </a:moveTo>
                  <a:cubicBezTo>
                    <a:pt x="37" y="0"/>
                    <a:pt x="37" y="0"/>
                    <a:pt x="37" y="0"/>
                  </a:cubicBezTo>
                  <a:cubicBezTo>
                    <a:pt x="16" y="0"/>
                    <a:pt x="0" y="16"/>
                    <a:pt x="0" y="36"/>
                  </a:cubicBezTo>
                  <a:cubicBezTo>
                    <a:pt x="0" y="57"/>
                    <a:pt x="16" y="73"/>
                    <a:pt x="37" y="73"/>
                  </a:cubicBezTo>
                  <a:cubicBezTo>
                    <a:pt x="37" y="470"/>
                    <a:pt x="37" y="470"/>
                    <a:pt x="37" y="470"/>
                  </a:cubicBezTo>
                  <a:cubicBezTo>
                    <a:pt x="258" y="470"/>
                    <a:pt x="258" y="470"/>
                    <a:pt x="258" y="470"/>
                  </a:cubicBezTo>
                  <a:cubicBezTo>
                    <a:pt x="258" y="73"/>
                    <a:pt x="258" y="73"/>
                    <a:pt x="258" y="73"/>
                  </a:cubicBezTo>
                  <a:cubicBezTo>
                    <a:pt x="278" y="73"/>
                    <a:pt x="294" y="57"/>
                    <a:pt x="294" y="36"/>
                  </a:cubicBezTo>
                  <a:cubicBezTo>
                    <a:pt x="294" y="16"/>
                    <a:pt x="278" y="0"/>
                    <a:pt x="25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42" name="Freeform 14"/>
            <p:cNvSpPr/>
            <p:nvPr/>
          </p:nvSpPr>
          <p:spPr bwMode="auto">
            <a:xfrm>
              <a:off x="4830763" y="3235325"/>
              <a:ext cx="762000" cy="319087"/>
            </a:xfrm>
            <a:custGeom>
              <a:avLst/>
              <a:gdLst>
                <a:gd name="T0" fmla="*/ 489 w 489"/>
                <a:gd name="T1" fmla="*/ 204 h 204"/>
                <a:gd name="T2" fmla="*/ 354 w 489"/>
                <a:gd name="T3" fmla="*/ 0 h 204"/>
                <a:gd name="T4" fmla="*/ 133 w 489"/>
                <a:gd name="T5" fmla="*/ 0 h 204"/>
                <a:gd name="T6" fmla="*/ 0 w 489"/>
                <a:gd name="T7" fmla="*/ 204 h 204"/>
                <a:gd name="T8" fmla="*/ 489 w 489"/>
                <a:gd name="T9" fmla="*/ 204 h 204"/>
              </a:gdLst>
              <a:ahLst/>
              <a:cxnLst>
                <a:cxn ang="0">
                  <a:pos x="T0" y="T1"/>
                </a:cxn>
                <a:cxn ang="0">
                  <a:pos x="T2" y="T3"/>
                </a:cxn>
                <a:cxn ang="0">
                  <a:pos x="T4" y="T5"/>
                </a:cxn>
                <a:cxn ang="0">
                  <a:pos x="T6" y="T7"/>
                </a:cxn>
                <a:cxn ang="0">
                  <a:pos x="T8" y="T9"/>
                </a:cxn>
              </a:cxnLst>
              <a:rect l="0" t="0" r="r" b="b"/>
              <a:pathLst>
                <a:path w="489" h="204">
                  <a:moveTo>
                    <a:pt x="489" y="204"/>
                  </a:moveTo>
                  <a:cubicBezTo>
                    <a:pt x="417" y="96"/>
                    <a:pt x="354" y="0"/>
                    <a:pt x="354" y="0"/>
                  </a:cubicBezTo>
                  <a:cubicBezTo>
                    <a:pt x="133" y="0"/>
                    <a:pt x="133" y="0"/>
                    <a:pt x="133" y="0"/>
                  </a:cubicBezTo>
                  <a:cubicBezTo>
                    <a:pt x="133" y="0"/>
                    <a:pt x="70" y="96"/>
                    <a:pt x="0" y="204"/>
                  </a:cubicBezTo>
                  <a:lnTo>
                    <a:pt x="489" y="20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43" name="Freeform 15"/>
            <p:cNvSpPr/>
            <p:nvPr/>
          </p:nvSpPr>
          <p:spPr bwMode="auto">
            <a:xfrm>
              <a:off x="4622800" y="3554413"/>
              <a:ext cx="1179513" cy="317500"/>
            </a:xfrm>
            <a:custGeom>
              <a:avLst/>
              <a:gdLst>
                <a:gd name="T0" fmla="*/ 0 w 756"/>
                <a:gd name="T1" fmla="*/ 204 h 204"/>
                <a:gd name="T2" fmla="*/ 756 w 756"/>
                <a:gd name="T3" fmla="*/ 204 h 204"/>
                <a:gd name="T4" fmla="*/ 622 w 756"/>
                <a:gd name="T5" fmla="*/ 0 h 204"/>
                <a:gd name="T6" fmla="*/ 133 w 756"/>
                <a:gd name="T7" fmla="*/ 0 h 204"/>
                <a:gd name="T8" fmla="*/ 0 w 756"/>
                <a:gd name="T9" fmla="*/ 204 h 204"/>
              </a:gdLst>
              <a:ahLst/>
              <a:cxnLst>
                <a:cxn ang="0">
                  <a:pos x="T0" y="T1"/>
                </a:cxn>
                <a:cxn ang="0">
                  <a:pos x="T2" y="T3"/>
                </a:cxn>
                <a:cxn ang="0">
                  <a:pos x="T4" y="T5"/>
                </a:cxn>
                <a:cxn ang="0">
                  <a:pos x="T6" y="T7"/>
                </a:cxn>
                <a:cxn ang="0">
                  <a:pos x="T8" y="T9"/>
                </a:cxn>
              </a:cxnLst>
              <a:rect l="0" t="0" r="r" b="b"/>
              <a:pathLst>
                <a:path w="756" h="204">
                  <a:moveTo>
                    <a:pt x="0" y="204"/>
                  </a:moveTo>
                  <a:cubicBezTo>
                    <a:pt x="756" y="204"/>
                    <a:pt x="756" y="204"/>
                    <a:pt x="756" y="204"/>
                  </a:cubicBezTo>
                  <a:cubicBezTo>
                    <a:pt x="718" y="147"/>
                    <a:pt x="669" y="71"/>
                    <a:pt x="622" y="0"/>
                  </a:cubicBezTo>
                  <a:cubicBezTo>
                    <a:pt x="133" y="0"/>
                    <a:pt x="133" y="0"/>
                    <a:pt x="133" y="0"/>
                  </a:cubicBezTo>
                  <a:cubicBezTo>
                    <a:pt x="86" y="71"/>
                    <a:pt x="37" y="147"/>
                    <a:pt x="0" y="20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44" name="Freeform 16"/>
            <p:cNvSpPr/>
            <p:nvPr/>
          </p:nvSpPr>
          <p:spPr bwMode="auto">
            <a:xfrm>
              <a:off x="4506913" y="3871913"/>
              <a:ext cx="1449388" cy="317500"/>
            </a:xfrm>
            <a:custGeom>
              <a:avLst/>
              <a:gdLst>
                <a:gd name="T0" fmla="*/ 882 w 930"/>
                <a:gd name="T1" fmla="*/ 80 h 204"/>
                <a:gd name="T2" fmla="*/ 831 w 930"/>
                <a:gd name="T3" fmla="*/ 0 h 204"/>
                <a:gd name="T4" fmla="*/ 75 w 930"/>
                <a:gd name="T5" fmla="*/ 0 h 204"/>
                <a:gd name="T6" fmla="*/ 17 w 930"/>
                <a:gd name="T7" fmla="*/ 89 h 204"/>
                <a:gd name="T8" fmla="*/ 93 w 930"/>
                <a:gd name="T9" fmla="*/ 204 h 204"/>
                <a:gd name="T10" fmla="*/ 811 w 930"/>
                <a:gd name="T11" fmla="*/ 204 h 204"/>
                <a:gd name="T12" fmla="*/ 882 w 930"/>
                <a:gd name="T13" fmla="*/ 80 h 204"/>
              </a:gdLst>
              <a:ahLst/>
              <a:cxnLst>
                <a:cxn ang="0">
                  <a:pos x="T0" y="T1"/>
                </a:cxn>
                <a:cxn ang="0">
                  <a:pos x="T2" y="T3"/>
                </a:cxn>
                <a:cxn ang="0">
                  <a:pos x="T4" y="T5"/>
                </a:cxn>
                <a:cxn ang="0">
                  <a:pos x="T6" y="T7"/>
                </a:cxn>
                <a:cxn ang="0">
                  <a:pos x="T8" y="T9"/>
                </a:cxn>
                <a:cxn ang="0">
                  <a:pos x="T10" y="T11"/>
                </a:cxn>
                <a:cxn ang="0">
                  <a:pos x="T12" y="T13"/>
                </a:cxn>
              </a:cxnLst>
              <a:rect l="0" t="0" r="r" b="b"/>
              <a:pathLst>
                <a:path w="930" h="204">
                  <a:moveTo>
                    <a:pt x="882" y="80"/>
                  </a:moveTo>
                  <a:cubicBezTo>
                    <a:pt x="873" y="65"/>
                    <a:pt x="854" y="36"/>
                    <a:pt x="831" y="0"/>
                  </a:cubicBezTo>
                  <a:cubicBezTo>
                    <a:pt x="75" y="0"/>
                    <a:pt x="75" y="0"/>
                    <a:pt x="75" y="0"/>
                  </a:cubicBezTo>
                  <a:cubicBezTo>
                    <a:pt x="44" y="48"/>
                    <a:pt x="22" y="82"/>
                    <a:pt x="17" y="89"/>
                  </a:cubicBezTo>
                  <a:cubicBezTo>
                    <a:pt x="0" y="120"/>
                    <a:pt x="1" y="204"/>
                    <a:pt x="93" y="204"/>
                  </a:cubicBezTo>
                  <a:cubicBezTo>
                    <a:pt x="186" y="204"/>
                    <a:pt x="766" y="204"/>
                    <a:pt x="811" y="204"/>
                  </a:cubicBezTo>
                  <a:cubicBezTo>
                    <a:pt x="857" y="204"/>
                    <a:pt x="930" y="159"/>
                    <a:pt x="882"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22545" name="Oval 17"/>
          <p:cNvSpPr>
            <a:spLocks noChangeArrowheads="1"/>
          </p:cNvSpPr>
          <p:nvPr/>
        </p:nvSpPr>
        <p:spPr bwMode="auto">
          <a:xfrm>
            <a:off x="5199063" y="2751988"/>
            <a:ext cx="111125" cy="109571"/>
          </a:xfrm>
          <a:prstGeom prst="ellipse">
            <a:avLst/>
          </a:prstGeom>
          <a:solidFill>
            <a:schemeClr val="accent6"/>
          </a:solidFill>
          <a:ln>
            <a:noFill/>
          </a:ln>
        </p:spPr>
        <p:txBody>
          <a:bodyPr/>
          <a:lstStyle/>
          <a:p>
            <a:endParaRPr lang="zh-CN" altLang="en-US">
              <a:solidFill>
                <a:prstClr val="black"/>
              </a:solidFill>
            </a:endParaRPr>
          </a:p>
        </p:txBody>
      </p:sp>
      <p:sp>
        <p:nvSpPr>
          <p:cNvPr id="22546" name="Oval 18"/>
          <p:cNvSpPr>
            <a:spLocks noChangeArrowheads="1"/>
          </p:cNvSpPr>
          <p:nvPr/>
        </p:nvSpPr>
        <p:spPr bwMode="auto">
          <a:xfrm>
            <a:off x="5049838" y="2254946"/>
            <a:ext cx="107950" cy="109571"/>
          </a:xfrm>
          <a:prstGeom prst="ellipse">
            <a:avLst/>
          </a:prstGeom>
          <a:solidFill>
            <a:schemeClr val="accent6"/>
          </a:solidFill>
          <a:ln>
            <a:noFill/>
          </a:ln>
        </p:spPr>
        <p:txBody>
          <a:bodyPr/>
          <a:lstStyle/>
          <a:p>
            <a:endParaRPr lang="zh-CN" altLang="en-US">
              <a:solidFill>
                <a:prstClr val="black"/>
              </a:solidFill>
            </a:endParaRPr>
          </a:p>
        </p:txBody>
      </p:sp>
      <p:sp>
        <p:nvSpPr>
          <p:cNvPr id="22547" name="Oval 19"/>
          <p:cNvSpPr>
            <a:spLocks noChangeArrowheads="1"/>
          </p:cNvSpPr>
          <p:nvPr/>
        </p:nvSpPr>
        <p:spPr bwMode="auto">
          <a:xfrm>
            <a:off x="5240338" y="2121555"/>
            <a:ext cx="76200" cy="74635"/>
          </a:xfrm>
          <a:prstGeom prst="ellipse">
            <a:avLst/>
          </a:prstGeom>
          <a:solidFill>
            <a:schemeClr val="accent6"/>
          </a:solidFill>
          <a:ln>
            <a:noFill/>
          </a:ln>
        </p:spPr>
        <p:txBody>
          <a:bodyPr/>
          <a:lstStyle/>
          <a:p>
            <a:endParaRPr lang="zh-CN" altLang="en-US">
              <a:solidFill>
                <a:prstClr val="black"/>
              </a:solidFill>
            </a:endParaRPr>
          </a:p>
        </p:txBody>
      </p:sp>
      <p:sp>
        <p:nvSpPr>
          <p:cNvPr id="22548" name="Oval 20"/>
          <p:cNvSpPr>
            <a:spLocks noChangeArrowheads="1"/>
          </p:cNvSpPr>
          <p:nvPr/>
        </p:nvSpPr>
        <p:spPr bwMode="auto">
          <a:xfrm>
            <a:off x="5118100" y="1996105"/>
            <a:ext cx="90488" cy="92103"/>
          </a:xfrm>
          <a:prstGeom prst="ellipse">
            <a:avLst/>
          </a:prstGeom>
          <a:solidFill>
            <a:schemeClr val="accent6"/>
          </a:solidFill>
          <a:ln>
            <a:noFill/>
          </a:ln>
        </p:spPr>
        <p:txBody>
          <a:bodyPr/>
          <a:lstStyle/>
          <a:p>
            <a:endParaRPr lang="zh-CN" altLang="en-US">
              <a:solidFill>
                <a:prstClr val="black"/>
              </a:solidFill>
            </a:endParaRPr>
          </a:p>
        </p:txBody>
      </p:sp>
      <p:sp>
        <p:nvSpPr>
          <p:cNvPr id="22549" name="Oval 21"/>
          <p:cNvSpPr>
            <a:spLocks noChangeArrowheads="1"/>
          </p:cNvSpPr>
          <p:nvPr/>
        </p:nvSpPr>
        <p:spPr bwMode="auto">
          <a:xfrm>
            <a:off x="5126038" y="2987010"/>
            <a:ext cx="65088" cy="65107"/>
          </a:xfrm>
          <a:prstGeom prst="ellipse">
            <a:avLst/>
          </a:prstGeom>
          <a:solidFill>
            <a:schemeClr val="accent6"/>
          </a:solidFill>
          <a:ln>
            <a:noFill/>
          </a:ln>
        </p:spPr>
        <p:txBody>
          <a:bodyPr/>
          <a:lstStyle/>
          <a:p>
            <a:endParaRPr lang="zh-CN" altLang="en-US">
              <a:solidFill>
                <a:prstClr val="black"/>
              </a:solidFill>
            </a:endParaRPr>
          </a:p>
        </p:txBody>
      </p:sp>
      <p:sp>
        <p:nvSpPr>
          <p:cNvPr id="22565" name="Freeform 37"/>
          <p:cNvSpPr>
            <a:spLocks noEditPoints="1"/>
          </p:cNvSpPr>
          <p:nvPr/>
        </p:nvSpPr>
        <p:spPr bwMode="auto">
          <a:xfrm>
            <a:off x="5130800" y="3947743"/>
            <a:ext cx="165100" cy="165151"/>
          </a:xfrm>
          <a:custGeom>
            <a:avLst/>
            <a:gdLst>
              <a:gd name="T0" fmla="*/ 105 w 106"/>
              <a:gd name="T1" fmla="*/ 11 h 106"/>
              <a:gd name="T2" fmla="*/ 90 w 106"/>
              <a:gd name="T3" fmla="*/ 34 h 106"/>
              <a:gd name="T4" fmla="*/ 86 w 106"/>
              <a:gd name="T5" fmla="*/ 34 h 106"/>
              <a:gd name="T6" fmla="*/ 62 w 106"/>
              <a:gd name="T7" fmla="*/ 50 h 106"/>
              <a:gd name="T8" fmla="*/ 76 w 106"/>
              <a:gd name="T9" fmla="*/ 66 h 106"/>
              <a:gd name="T10" fmla="*/ 70 w 106"/>
              <a:gd name="T11" fmla="*/ 75 h 106"/>
              <a:gd name="T12" fmla="*/ 60 w 106"/>
              <a:gd name="T13" fmla="*/ 76 h 106"/>
              <a:gd name="T14" fmla="*/ 26 w 106"/>
              <a:gd name="T15" fmla="*/ 106 h 106"/>
              <a:gd name="T16" fmla="*/ 18 w 106"/>
              <a:gd name="T17" fmla="*/ 103 h 106"/>
              <a:gd name="T18" fmla="*/ 0 w 106"/>
              <a:gd name="T19" fmla="*/ 81 h 106"/>
              <a:gd name="T20" fmla="*/ 0 w 106"/>
              <a:gd name="T21" fmla="*/ 80 h 106"/>
              <a:gd name="T22" fmla="*/ 30 w 106"/>
              <a:gd name="T23" fmla="*/ 46 h 106"/>
              <a:gd name="T24" fmla="*/ 31 w 106"/>
              <a:gd name="T25" fmla="*/ 36 h 106"/>
              <a:gd name="T26" fmla="*/ 40 w 106"/>
              <a:gd name="T27" fmla="*/ 30 h 106"/>
              <a:gd name="T28" fmla="*/ 57 w 106"/>
              <a:gd name="T29" fmla="*/ 44 h 106"/>
              <a:gd name="T30" fmla="*/ 72 w 106"/>
              <a:gd name="T31" fmla="*/ 20 h 106"/>
              <a:gd name="T32" fmla="*/ 72 w 106"/>
              <a:gd name="T33" fmla="*/ 17 h 106"/>
              <a:gd name="T34" fmla="*/ 95 w 106"/>
              <a:gd name="T35" fmla="*/ 1 h 106"/>
              <a:gd name="T36" fmla="*/ 35 w 106"/>
              <a:gd name="T37" fmla="*/ 59 h 106"/>
              <a:gd name="T38" fmla="*/ 38 w 106"/>
              <a:gd name="T39" fmla="*/ 62 h 106"/>
              <a:gd name="T40" fmla="*/ 14 w 106"/>
              <a:gd name="T41" fmla="*/ 83 h 106"/>
              <a:gd name="T42" fmla="*/ 35 w 106"/>
              <a:gd name="T43" fmla="*/ 59 h 106"/>
              <a:gd name="T44" fmla="*/ 44 w 106"/>
              <a:gd name="T45" fmla="*/ 68 h 106"/>
              <a:gd name="T46" fmla="*/ 48 w 106"/>
              <a:gd name="T47" fmla="*/ 71 h 106"/>
              <a:gd name="T48" fmla="*/ 23 w 106"/>
              <a:gd name="T49" fmla="*/ 92 h 106"/>
              <a:gd name="T50" fmla="*/ 44 w 106"/>
              <a:gd name="T51" fmla="*/ 68 h 106"/>
              <a:gd name="T52" fmla="*/ 67 w 106"/>
              <a:gd name="T53" fmla="*/ 66 h 106"/>
              <a:gd name="T54" fmla="*/ 37 w 106"/>
              <a:gd name="T55" fmla="*/ 42 h 106"/>
              <a:gd name="T56" fmla="*/ 39 w 106"/>
              <a:gd name="T57" fmla="*/ 43 h 106"/>
              <a:gd name="T58" fmla="*/ 63 w 106"/>
              <a:gd name="T59" fmla="*/ 67 h 106"/>
              <a:gd name="T60" fmla="*/ 65 w 106"/>
              <a:gd name="T61" fmla="*/ 69 h 106"/>
              <a:gd name="T62" fmla="*/ 28 w 106"/>
              <a:gd name="T63" fmla="*/ 97 h 106"/>
              <a:gd name="T64" fmla="*/ 54 w 106"/>
              <a:gd name="T65" fmla="*/ 70 h 106"/>
              <a:gd name="T66" fmla="*/ 9 w 106"/>
              <a:gd name="T67" fmla="*/ 79 h 106"/>
              <a:gd name="T68" fmla="*/ 9 w 106"/>
              <a:gd name="T69" fmla="*/ 81 h 106"/>
              <a:gd name="T70" fmla="*/ 24 w 106"/>
              <a:gd name="T71" fmla="*/ 97 h 106"/>
              <a:gd name="T72" fmla="*/ 26 w 106"/>
              <a:gd name="T73" fmla="*/ 98 h 106"/>
              <a:gd name="T74" fmla="*/ 100 w 106"/>
              <a:gd name="T75" fmla="*/ 13 h 106"/>
              <a:gd name="T76" fmla="*/ 93 w 106"/>
              <a:gd name="T77" fmla="*/ 6 h 106"/>
              <a:gd name="T78" fmla="*/ 88 w 106"/>
              <a:gd name="T7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106">
                <a:moveTo>
                  <a:pt x="95" y="1"/>
                </a:moveTo>
                <a:cubicBezTo>
                  <a:pt x="105" y="11"/>
                  <a:pt x="105" y="11"/>
                  <a:pt x="105" y="11"/>
                </a:cubicBezTo>
                <a:cubicBezTo>
                  <a:pt x="106" y="12"/>
                  <a:pt x="106" y="13"/>
                  <a:pt x="105" y="14"/>
                </a:cubicBezTo>
                <a:cubicBezTo>
                  <a:pt x="90" y="34"/>
                  <a:pt x="90" y="34"/>
                  <a:pt x="90" y="34"/>
                </a:cubicBezTo>
                <a:cubicBezTo>
                  <a:pt x="89" y="35"/>
                  <a:pt x="87" y="35"/>
                  <a:pt x="86" y="34"/>
                </a:cubicBezTo>
                <a:cubicBezTo>
                  <a:pt x="86" y="34"/>
                  <a:pt x="86" y="34"/>
                  <a:pt x="86" y="34"/>
                </a:cubicBezTo>
                <a:cubicBezTo>
                  <a:pt x="82" y="30"/>
                  <a:pt x="82" y="30"/>
                  <a:pt x="82" y="30"/>
                </a:cubicBezTo>
                <a:cubicBezTo>
                  <a:pt x="62" y="50"/>
                  <a:pt x="62" y="50"/>
                  <a:pt x="62" y="50"/>
                </a:cubicBezTo>
                <a:cubicBezTo>
                  <a:pt x="74" y="61"/>
                  <a:pt x="74" y="61"/>
                  <a:pt x="74" y="61"/>
                </a:cubicBezTo>
                <a:cubicBezTo>
                  <a:pt x="75" y="62"/>
                  <a:pt x="76" y="64"/>
                  <a:pt x="76" y="66"/>
                </a:cubicBezTo>
                <a:cubicBezTo>
                  <a:pt x="76" y="68"/>
                  <a:pt x="75" y="70"/>
                  <a:pt x="74" y="72"/>
                </a:cubicBezTo>
                <a:cubicBezTo>
                  <a:pt x="70" y="75"/>
                  <a:pt x="70" y="75"/>
                  <a:pt x="70" y="75"/>
                </a:cubicBezTo>
                <a:cubicBezTo>
                  <a:pt x="69" y="77"/>
                  <a:pt x="67" y="78"/>
                  <a:pt x="65" y="78"/>
                </a:cubicBezTo>
                <a:cubicBezTo>
                  <a:pt x="63" y="78"/>
                  <a:pt x="61" y="77"/>
                  <a:pt x="60" y="76"/>
                </a:cubicBezTo>
                <a:cubicBezTo>
                  <a:pt x="33" y="103"/>
                  <a:pt x="33" y="103"/>
                  <a:pt x="33" y="103"/>
                </a:cubicBezTo>
                <a:cubicBezTo>
                  <a:pt x="31" y="105"/>
                  <a:pt x="28" y="106"/>
                  <a:pt x="26" y="106"/>
                </a:cubicBezTo>
                <a:cubicBezTo>
                  <a:pt x="26" y="106"/>
                  <a:pt x="26" y="106"/>
                  <a:pt x="26" y="106"/>
                </a:cubicBezTo>
                <a:cubicBezTo>
                  <a:pt x="23" y="106"/>
                  <a:pt x="20" y="105"/>
                  <a:pt x="18" y="103"/>
                </a:cubicBezTo>
                <a:cubicBezTo>
                  <a:pt x="3" y="88"/>
                  <a:pt x="3" y="88"/>
                  <a:pt x="3" y="88"/>
                </a:cubicBezTo>
                <a:cubicBezTo>
                  <a:pt x="1" y="86"/>
                  <a:pt x="0" y="83"/>
                  <a:pt x="0" y="81"/>
                </a:cubicBezTo>
                <a:cubicBezTo>
                  <a:pt x="0" y="81"/>
                  <a:pt x="0" y="81"/>
                  <a:pt x="0" y="81"/>
                </a:cubicBezTo>
                <a:cubicBezTo>
                  <a:pt x="0" y="80"/>
                  <a:pt x="0" y="80"/>
                  <a:pt x="0" y="80"/>
                </a:cubicBezTo>
                <a:cubicBezTo>
                  <a:pt x="0" y="78"/>
                  <a:pt x="1" y="75"/>
                  <a:pt x="3" y="73"/>
                </a:cubicBezTo>
                <a:cubicBezTo>
                  <a:pt x="30" y="46"/>
                  <a:pt x="30" y="46"/>
                  <a:pt x="30" y="46"/>
                </a:cubicBezTo>
                <a:cubicBezTo>
                  <a:pt x="29" y="45"/>
                  <a:pt x="29" y="43"/>
                  <a:pt x="29" y="42"/>
                </a:cubicBezTo>
                <a:cubicBezTo>
                  <a:pt x="29" y="39"/>
                  <a:pt x="30" y="37"/>
                  <a:pt x="31" y="36"/>
                </a:cubicBezTo>
                <a:cubicBezTo>
                  <a:pt x="34" y="33"/>
                  <a:pt x="34" y="33"/>
                  <a:pt x="34" y="33"/>
                </a:cubicBezTo>
                <a:cubicBezTo>
                  <a:pt x="36" y="31"/>
                  <a:pt x="38" y="30"/>
                  <a:pt x="40" y="30"/>
                </a:cubicBezTo>
                <a:cubicBezTo>
                  <a:pt x="42" y="30"/>
                  <a:pt x="44" y="31"/>
                  <a:pt x="46" y="33"/>
                </a:cubicBezTo>
                <a:cubicBezTo>
                  <a:pt x="57" y="44"/>
                  <a:pt x="57" y="44"/>
                  <a:pt x="57" y="44"/>
                </a:cubicBezTo>
                <a:cubicBezTo>
                  <a:pt x="76" y="24"/>
                  <a:pt x="76" y="24"/>
                  <a:pt x="76" y="24"/>
                </a:cubicBezTo>
                <a:cubicBezTo>
                  <a:pt x="72" y="20"/>
                  <a:pt x="72" y="20"/>
                  <a:pt x="72" y="20"/>
                </a:cubicBezTo>
                <a:cubicBezTo>
                  <a:pt x="71" y="19"/>
                  <a:pt x="71" y="18"/>
                  <a:pt x="72" y="17"/>
                </a:cubicBezTo>
                <a:cubicBezTo>
                  <a:pt x="72" y="17"/>
                  <a:pt x="72" y="17"/>
                  <a:pt x="72" y="17"/>
                </a:cubicBezTo>
                <a:cubicBezTo>
                  <a:pt x="92" y="1"/>
                  <a:pt x="92" y="1"/>
                  <a:pt x="92" y="1"/>
                </a:cubicBezTo>
                <a:cubicBezTo>
                  <a:pt x="93" y="0"/>
                  <a:pt x="94" y="0"/>
                  <a:pt x="95" y="1"/>
                </a:cubicBezTo>
                <a:close/>
                <a:moveTo>
                  <a:pt x="35" y="59"/>
                </a:moveTo>
                <a:cubicBezTo>
                  <a:pt x="35" y="59"/>
                  <a:pt x="35" y="59"/>
                  <a:pt x="35" y="59"/>
                </a:cubicBezTo>
                <a:cubicBezTo>
                  <a:pt x="36" y="58"/>
                  <a:pt x="37" y="58"/>
                  <a:pt x="38" y="59"/>
                </a:cubicBezTo>
                <a:cubicBezTo>
                  <a:pt x="39" y="59"/>
                  <a:pt x="39" y="61"/>
                  <a:pt x="38" y="62"/>
                </a:cubicBezTo>
                <a:cubicBezTo>
                  <a:pt x="17" y="83"/>
                  <a:pt x="17" y="83"/>
                  <a:pt x="17" y="83"/>
                </a:cubicBezTo>
                <a:cubicBezTo>
                  <a:pt x="16" y="84"/>
                  <a:pt x="15" y="84"/>
                  <a:pt x="14" y="83"/>
                </a:cubicBezTo>
                <a:cubicBezTo>
                  <a:pt x="13" y="82"/>
                  <a:pt x="13" y="80"/>
                  <a:pt x="14" y="80"/>
                </a:cubicBezTo>
                <a:cubicBezTo>
                  <a:pt x="35" y="59"/>
                  <a:pt x="35" y="59"/>
                  <a:pt x="35" y="59"/>
                </a:cubicBezTo>
                <a:close/>
                <a:moveTo>
                  <a:pt x="44" y="68"/>
                </a:moveTo>
                <a:cubicBezTo>
                  <a:pt x="44" y="68"/>
                  <a:pt x="44" y="68"/>
                  <a:pt x="44" y="68"/>
                </a:cubicBezTo>
                <a:cubicBezTo>
                  <a:pt x="45" y="67"/>
                  <a:pt x="47" y="67"/>
                  <a:pt x="48" y="68"/>
                </a:cubicBezTo>
                <a:cubicBezTo>
                  <a:pt x="49" y="69"/>
                  <a:pt x="49" y="70"/>
                  <a:pt x="48" y="71"/>
                </a:cubicBezTo>
                <a:cubicBezTo>
                  <a:pt x="27" y="92"/>
                  <a:pt x="27" y="92"/>
                  <a:pt x="27" y="92"/>
                </a:cubicBezTo>
                <a:cubicBezTo>
                  <a:pt x="26" y="93"/>
                  <a:pt x="24" y="93"/>
                  <a:pt x="23" y="92"/>
                </a:cubicBezTo>
                <a:cubicBezTo>
                  <a:pt x="22" y="91"/>
                  <a:pt x="22" y="90"/>
                  <a:pt x="23" y="89"/>
                </a:cubicBezTo>
                <a:cubicBezTo>
                  <a:pt x="44" y="68"/>
                  <a:pt x="44" y="68"/>
                  <a:pt x="44" y="68"/>
                </a:cubicBezTo>
                <a:close/>
                <a:moveTo>
                  <a:pt x="67" y="66"/>
                </a:moveTo>
                <a:cubicBezTo>
                  <a:pt x="67" y="66"/>
                  <a:pt x="67" y="66"/>
                  <a:pt x="67" y="66"/>
                </a:cubicBezTo>
                <a:cubicBezTo>
                  <a:pt x="40" y="39"/>
                  <a:pt x="40" y="39"/>
                  <a:pt x="40" y="39"/>
                </a:cubicBezTo>
                <a:cubicBezTo>
                  <a:pt x="37" y="42"/>
                  <a:pt x="37" y="42"/>
                  <a:pt x="37" y="42"/>
                </a:cubicBezTo>
                <a:cubicBezTo>
                  <a:pt x="39" y="43"/>
                  <a:pt x="39" y="43"/>
                  <a:pt x="39" y="43"/>
                </a:cubicBezTo>
                <a:cubicBezTo>
                  <a:pt x="39" y="43"/>
                  <a:pt x="39" y="43"/>
                  <a:pt x="39" y="43"/>
                </a:cubicBezTo>
                <a:cubicBezTo>
                  <a:pt x="39" y="43"/>
                  <a:pt x="39" y="43"/>
                  <a:pt x="39" y="43"/>
                </a:cubicBezTo>
                <a:cubicBezTo>
                  <a:pt x="63" y="67"/>
                  <a:pt x="63" y="67"/>
                  <a:pt x="63" y="67"/>
                </a:cubicBezTo>
                <a:cubicBezTo>
                  <a:pt x="63" y="67"/>
                  <a:pt x="63" y="67"/>
                  <a:pt x="63" y="67"/>
                </a:cubicBezTo>
                <a:cubicBezTo>
                  <a:pt x="65" y="69"/>
                  <a:pt x="65" y="69"/>
                  <a:pt x="65" y="69"/>
                </a:cubicBezTo>
                <a:cubicBezTo>
                  <a:pt x="67" y="66"/>
                  <a:pt x="67" y="66"/>
                  <a:pt x="67" y="66"/>
                </a:cubicBezTo>
                <a:close/>
                <a:moveTo>
                  <a:pt x="28" y="97"/>
                </a:moveTo>
                <a:cubicBezTo>
                  <a:pt x="28" y="97"/>
                  <a:pt x="28" y="97"/>
                  <a:pt x="28" y="97"/>
                </a:cubicBezTo>
                <a:cubicBezTo>
                  <a:pt x="54" y="70"/>
                  <a:pt x="54" y="70"/>
                  <a:pt x="54" y="70"/>
                </a:cubicBezTo>
                <a:cubicBezTo>
                  <a:pt x="36" y="52"/>
                  <a:pt x="36" y="52"/>
                  <a:pt x="36" y="52"/>
                </a:cubicBezTo>
                <a:cubicBezTo>
                  <a:pt x="9" y="79"/>
                  <a:pt x="9" y="79"/>
                  <a:pt x="9" y="79"/>
                </a:cubicBezTo>
                <a:cubicBezTo>
                  <a:pt x="9" y="79"/>
                  <a:pt x="9" y="80"/>
                  <a:pt x="9" y="81"/>
                </a:cubicBezTo>
                <a:cubicBezTo>
                  <a:pt x="9" y="81"/>
                  <a:pt x="9" y="81"/>
                  <a:pt x="9" y="81"/>
                </a:cubicBezTo>
                <a:cubicBezTo>
                  <a:pt x="9" y="81"/>
                  <a:pt x="9" y="82"/>
                  <a:pt x="9" y="83"/>
                </a:cubicBezTo>
                <a:cubicBezTo>
                  <a:pt x="24" y="97"/>
                  <a:pt x="24" y="97"/>
                  <a:pt x="24" y="97"/>
                </a:cubicBezTo>
                <a:cubicBezTo>
                  <a:pt x="24" y="97"/>
                  <a:pt x="25" y="98"/>
                  <a:pt x="26" y="98"/>
                </a:cubicBezTo>
                <a:cubicBezTo>
                  <a:pt x="26" y="98"/>
                  <a:pt x="26" y="98"/>
                  <a:pt x="26" y="98"/>
                </a:cubicBezTo>
                <a:cubicBezTo>
                  <a:pt x="26" y="98"/>
                  <a:pt x="27" y="97"/>
                  <a:pt x="28" y="97"/>
                </a:cubicBezTo>
                <a:close/>
                <a:moveTo>
                  <a:pt x="100" y="13"/>
                </a:moveTo>
                <a:cubicBezTo>
                  <a:pt x="100" y="13"/>
                  <a:pt x="100" y="13"/>
                  <a:pt x="100" y="13"/>
                </a:cubicBezTo>
                <a:cubicBezTo>
                  <a:pt x="93" y="6"/>
                  <a:pt x="93" y="6"/>
                  <a:pt x="93" y="6"/>
                </a:cubicBezTo>
                <a:cubicBezTo>
                  <a:pt x="78" y="19"/>
                  <a:pt x="78" y="19"/>
                  <a:pt x="78" y="19"/>
                </a:cubicBezTo>
                <a:cubicBezTo>
                  <a:pt x="88" y="29"/>
                  <a:pt x="88" y="29"/>
                  <a:pt x="88" y="29"/>
                </a:cubicBezTo>
                <a:cubicBezTo>
                  <a:pt x="100" y="13"/>
                  <a:pt x="100" y="13"/>
                  <a:pt x="10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66" name="Freeform 38"/>
          <p:cNvSpPr>
            <a:spLocks noEditPoints="1"/>
          </p:cNvSpPr>
          <p:nvPr/>
        </p:nvSpPr>
        <p:spPr bwMode="auto">
          <a:xfrm>
            <a:off x="5129214" y="3633322"/>
            <a:ext cx="168275" cy="161975"/>
          </a:xfrm>
          <a:custGeom>
            <a:avLst/>
            <a:gdLst>
              <a:gd name="T0" fmla="*/ 27 w 108"/>
              <a:gd name="T1" fmla="*/ 79 h 104"/>
              <a:gd name="T2" fmla="*/ 22 w 108"/>
              <a:gd name="T3" fmla="*/ 91 h 104"/>
              <a:gd name="T4" fmla="*/ 15 w 108"/>
              <a:gd name="T5" fmla="*/ 84 h 104"/>
              <a:gd name="T6" fmla="*/ 22 w 108"/>
              <a:gd name="T7" fmla="*/ 77 h 104"/>
              <a:gd name="T8" fmla="*/ 95 w 108"/>
              <a:gd name="T9" fmla="*/ 0 h 104"/>
              <a:gd name="T10" fmla="*/ 108 w 108"/>
              <a:gd name="T11" fmla="*/ 13 h 104"/>
              <a:gd name="T12" fmla="*/ 108 w 108"/>
              <a:gd name="T13" fmla="*/ 45 h 104"/>
              <a:gd name="T14" fmla="*/ 108 w 108"/>
              <a:gd name="T15" fmla="*/ 77 h 104"/>
              <a:gd name="T16" fmla="*/ 104 w 108"/>
              <a:gd name="T17" fmla="*/ 100 h 104"/>
              <a:gd name="T18" fmla="*/ 4 w 108"/>
              <a:gd name="T19" fmla="*/ 100 h 104"/>
              <a:gd name="T20" fmla="*/ 0 w 108"/>
              <a:gd name="T21" fmla="*/ 77 h 104"/>
              <a:gd name="T22" fmla="*/ 0 w 108"/>
              <a:gd name="T23" fmla="*/ 45 h 104"/>
              <a:gd name="T24" fmla="*/ 0 w 108"/>
              <a:gd name="T25" fmla="*/ 13 h 104"/>
              <a:gd name="T26" fmla="*/ 13 w 108"/>
              <a:gd name="T27" fmla="*/ 0 h 104"/>
              <a:gd name="T28" fmla="*/ 13 w 108"/>
              <a:gd name="T29" fmla="*/ 8 h 104"/>
              <a:gd name="T30" fmla="*/ 10 w 108"/>
              <a:gd name="T31" fmla="*/ 10 h 104"/>
              <a:gd name="T32" fmla="*/ 10 w 108"/>
              <a:gd name="T33" fmla="*/ 30 h 104"/>
              <a:gd name="T34" fmla="*/ 13 w 108"/>
              <a:gd name="T35" fmla="*/ 32 h 104"/>
              <a:gd name="T36" fmla="*/ 95 w 108"/>
              <a:gd name="T37" fmla="*/ 32 h 104"/>
              <a:gd name="T38" fmla="*/ 98 w 108"/>
              <a:gd name="T39" fmla="*/ 31 h 104"/>
              <a:gd name="T40" fmla="*/ 98 w 108"/>
              <a:gd name="T41" fmla="*/ 10 h 104"/>
              <a:gd name="T42" fmla="*/ 95 w 108"/>
              <a:gd name="T43" fmla="*/ 40 h 104"/>
              <a:gd name="T44" fmla="*/ 13 w 108"/>
              <a:gd name="T45" fmla="*/ 40 h 104"/>
              <a:gd name="T46" fmla="*/ 10 w 108"/>
              <a:gd name="T47" fmla="*/ 41 h 104"/>
              <a:gd name="T48" fmla="*/ 9 w 108"/>
              <a:gd name="T49" fmla="*/ 59 h 104"/>
              <a:gd name="T50" fmla="*/ 10 w 108"/>
              <a:gd name="T51" fmla="*/ 63 h 104"/>
              <a:gd name="T52" fmla="*/ 95 w 108"/>
              <a:gd name="T53" fmla="*/ 64 h 104"/>
              <a:gd name="T54" fmla="*/ 98 w 108"/>
              <a:gd name="T55" fmla="*/ 63 h 104"/>
              <a:gd name="T56" fmla="*/ 100 w 108"/>
              <a:gd name="T57" fmla="*/ 45 h 104"/>
              <a:gd name="T58" fmla="*/ 98 w 108"/>
              <a:gd name="T59" fmla="*/ 41 h 104"/>
              <a:gd name="T60" fmla="*/ 95 w 108"/>
              <a:gd name="T61" fmla="*/ 72 h 104"/>
              <a:gd name="T62" fmla="*/ 13 w 108"/>
              <a:gd name="T63" fmla="*/ 72 h 104"/>
              <a:gd name="T64" fmla="*/ 10 w 108"/>
              <a:gd name="T65" fmla="*/ 73 h 104"/>
              <a:gd name="T66" fmla="*/ 10 w 108"/>
              <a:gd name="T67" fmla="*/ 94 h 104"/>
              <a:gd name="T68" fmla="*/ 13 w 108"/>
              <a:gd name="T69" fmla="*/ 96 h 104"/>
              <a:gd name="T70" fmla="*/ 98 w 108"/>
              <a:gd name="T71" fmla="*/ 95 h 104"/>
              <a:gd name="T72" fmla="*/ 100 w 108"/>
              <a:gd name="T73" fmla="*/ 77 h 104"/>
              <a:gd name="T74" fmla="*/ 98 w 108"/>
              <a:gd name="T75" fmla="*/ 73 h 104"/>
              <a:gd name="T76" fmla="*/ 22 w 108"/>
              <a:gd name="T77" fmla="*/ 13 h 104"/>
              <a:gd name="T78" fmla="*/ 30 w 108"/>
              <a:gd name="T79" fmla="*/ 20 h 104"/>
              <a:gd name="T80" fmla="*/ 22 w 108"/>
              <a:gd name="T81" fmla="*/ 28 h 104"/>
              <a:gd name="T82" fmla="*/ 15 w 108"/>
              <a:gd name="T83" fmla="*/ 20 h 104"/>
              <a:gd name="T84" fmla="*/ 22 w 108"/>
              <a:gd name="T85" fmla="*/ 13 h 104"/>
              <a:gd name="T86" fmla="*/ 22 w 108"/>
              <a:gd name="T87" fmla="*/ 18 h 104"/>
              <a:gd name="T88" fmla="*/ 20 w 108"/>
              <a:gd name="T89" fmla="*/ 20 h 104"/>
              <a:gd name="T90" fmla="*/ 22 w 108"/>
              <a:gd name="T91" fmla="*/ 23 h 104"/>
              <a:gd name="T92" fmla="*/ 25 w 108"/>
              <a:gd name="T93" fmla="*/ 20 h 104"/>
              <a:gd name="T94" fmla="*/ 22 w 108"/>
              <a:gd name="T95" fmla="*/ 45 h 104"/>
              <a:gd name="T96" fmla="*/ 27 w 108"/>
              <a:gd name="T97" fmla="*/ 47 h 104"/>
              <a:gd name="T98" fmla="*/ 27 w 108"/>
              <a:gd name="T99" fmla="*/ 57 h 104"/>
              <a:gd name="T100" fmla="*/ 17 w 108"/>
              <a:gd name="T101" fmla="*/ 57 h 104"/>
              <a:gd name="T102" fmla="*/ 17 w 108"/>
              <a:gd name="T103" fmla="*/ 47 h 104"/>
              <a:gd name="T104" fmla="*/ 24 w 108"/>
              <a:gd name="T105" fmla="*/ 50 h 104"/>
              <a:gd name="T106" fmla="*/ 20 w 108"/>
              <a:gd name="T107" fmla="*/ 50 h 104"/>
              <a:gd name="T108" fmla="*/ 20 w 108"/>
              <a:gd name="T109" fmla="*/ 54 h 104"/>
              <a:gd name="T110" fmla="*/ 24 w 108"/>
              <a:gd name="T111" fmla="*/ 54 h 104"/>
              <a:gd name="T112" fmla="*/ 24 w 108"/>
              <a:gd name="T113" fmla="*/ 50 h 104"/>
              <a:gd name="T114" fmla="*/ 22 w 108"/>
              <a:gd name="T115" fmla="*/ 81 h 104"/>
              <a:gd name="T116" fmla="*/ 20 w 108"/>
              <a:gd name="T117" fmla="*/ 84 h 104"/>
              <a:gd name="T118" fmla="*/ 22 w 108"/>
              <a:gd name="T119" fmla="*/ 86 h 104"/>
              <a:gd name="T120" fmla="*/ 25 w 108"/>
              <a:gd name="T121" fmla="*/ 8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104">
                <a:moveTo>
                  <a:pt x="22" y="77"/>
                </a:moveTo>
                <a:cubicBezTo>
                  <a:pt x="24" y="77"/>
                  <a:pt x="26" y="77"/>
                  <a:pt x="27" y="79"/>
                </a:cubicBezTo>
                <a:cubicBezTo>
                  <a:pt x="27" y="79"/>
                  <a:pt x="27" y="79"/>
                  <a:pt x="27" y="79"/>
                </a:cubicBezTo>
                <a:cubicBezTo>
                  <a:pt x="29" y="80"/>
                  <a:pt x="30" y="82"/>
                  <a:pt x="30" y="84"/>
                </a:cubicBezTo>
                <a:cubicBezTo>
                  <a:pt x="30" y="86"/>
                  <a:pt x="29" y="88"/>
                  <a:pt x="27" y="89"/>
                </a:cubicBezTo>
                <a:cubicBezTo>
                  <a:pt x="26" y="91"/>
                  <a:pt x="24" y="91"/>
                  <a:pt x="22" y="91"/>
                </a:cubicBezTo>
                <a:cubicBezTo>
                  <a:pt x="20" y="91"/>
                  <a:pt x="18" y="91"/>
                  <a:pt x="17" y="89"/>
                </a:cubicBezTo>
                <a:cubicBezTo>
                  <a:pt x="17" y="89"/>
                  <a:pt x="17" y="89"/>
                  <a:pt x="17" y="89"/>
                </a:cubicBezTo>
                <a:cubicBezTo>
                  <a:pt x="16" y="88"/>
                  <a:pt x="15" y="86"/>
                  <a:pt x="15" y="84"/>
                </a:cubicBezTo>
                <a:cubicBezTo>
                  <a:pt x="15" y="82"/>
                  <a:pt x="16" y="80"/>
                  <a:pt x="17" y="79"/>
                </a:cubicBezTo>
                <a:cubicBezTo>
                  <a:pt x="17" y="79"/>
                  <a:pt x="17" y="79"/>
                  <a:pt x="17" y="79"/>
                </a:cubicBezTo>
                <a:cubicBezTo>
                  <a:pt x="18" y="77"/>
                  <a:pt x="20" y="77"/>
                  <a:pt x="22" y="77"/>
                </a:cubicBezTo>
                <a:close/>
                <a:moveTo>
                  <a:pt x="13" y="0"/>
                </a:moveTo>
                <a:cubicBezTo>
                  <a:pt x="13" y="0"/>
                  <a:pt x="13" y="0"/>
                  <a:pt x="13" y="0"/>
                </a:cubicBezTo>
                <a:cubicBezTo>
                  <a:pt x="95" y="0"/>
                  <a:pt x="95" y="0"/>
                  <a:pt x="95" y="0"/>
                </a:cubicBezTo>
                <a:cubicBezTo>
                  <a:pt x="99" y="0"/>
                  <a:pt x="102" y="1"/>
                  <a:pt x="104" y="4"/>
                </a:cubicBezTo>
                <a:cubicBezTo>
                  <a:pt x="104" y="4"/>
                  <a:pt x="104" y="4"/>
                  <a:pt x="104" y="4"/>
                </a:cubicBezTo>
                <a:cubicBezTo>
                  <a:pt x="106" y="6"/>
                  <a:pt x="108" y="9"/>
                  <a:pt x="108" y="13"/>
                </a:cubicBezTo>
                <a:cubicBezTo>
                  <a:pt x="108" y="27"/>
                  <a:pt x="108" y="27"/>
                  <a:pt x="108" y="27"/>
                </a:cubicBezTo>
                <a:cubicBezTo>
                  <a:pt x="108" y="31"/>
                  <a:pt x="107" y="34"/>
                  <a:pt x="104" y="36"/>
                </a:cubicBezTo>
                <a:cubicBezTo>
                  <a:pt x="107" y="38"/>
                  <a:pt x="108" y="41"/>
                  <a:pt x="108" y="45"/>
                </a:cubicBezTo>
                <a:cubicBezTo>
                  <a:pt x="108" y="59"/>
                  <a:pt x="108" y="59"/>
                  <a:pt x="108" y="59"/>
                </a:cubicBezTo>
                <a:cubicBezTo>
                  <a:pt x="108" y="63"/>
                  <a:pt x="107" y="66"/>
                  <a:pt x="104" y="68"/>
                </a:cubicBezTo>
                <a:cubicBezTo>
                  <a:pt x="107" y="70"/>
                  <a:pt x="108" y="73"/>
                  <a:pt x="108" y="77"/>
                </a:cubicBezTo>
                <a:cubicBezTo>
                  <a:pt x="108" y="91"/>
                  <a:pt x="108" y="91"/>
                  <a:pt x="108" y="91"/>
                </a:cubicBezTo>
                <a:cubicBezTo>
                  <a:pt x="108" y="95"/>
                  <a:pt x="106" y="98"/>
                  <a:pt x="104" y="100"/>
                </a:cubicBezTo>
                <a:cubicBezTo>
                  <a:pt x="104" y="100"/>
                  <a:pt x="104" y="100"/>
                  <a:pt x="104" y="100"/>
                </a:cubicBezTo>
                <a:cubicBezTo>
                  <a:pt x="102" y="103"/>
                  <a:pt x="99" y="104"/>
                  <a:pt x="95" y="104"/>
                </a:cubicBezTo>
                <a:cubicBezTo>
                  <a:pt x="13" y="104"/>
                  <a:pt x="13" y="104"/>
                  <a:pt x="13" y="104"/>
                </a:cubicBezTo>
                <a:cubicBezTo>
                  <a:pt x="10" y="104"/>
                  <a:pt x="6" y="103"/>
                  <a:pt x="4" y="100"/>
                </a:cubicBezTo>
                <a:cubicBezTo>
                  <a:pt x="4" y="100"/>
                  <a:pt x="4" y="100"/>
                  <a:pt x="4" y="100"/>
                </a:cubicBezTo>
                <a:cubicBezTo>
                  <a:pt x="2" y="98"/>
                  <a:pt x="0" y="95"/>
                  <a:pt x="0" y="91"/>
                </a:cubicBezTo>
                <a:cubicBezTo>
                  <a:pt x="0" y="77"/>
                  <a:pt x="0" y="77"/>
                  <a:pt x="0" y="77"/>
                </a:cubicBezTo>
                <a:cubicBezTo>
                  <a:pt x="0" y="73"/>
                  <a:pt x="2" y="70"/>
                  <a:pt x="4" y="68"/>
                </a:cubicBezTo>
                <a:cubicBezTo>
                  <a:pt x="2" y="66"/>
                  <a:pt x="0" y="63"/>
                  <a:pt x="0" y="59"/>
                </a:cubicBezTo>
                <a:cubicBezTo>
                  <a:pt x="0" y="45"/>
                  <a:pt x="0" y="45"/>
                  <a:pt x="0" y="45"/>
                </a:cubicBezTo>
                <a:cubicBezTo>
                  <a:pt x="0" y="41"/>
                  <a:pt x="2" y="38"/>
                  <a:pt x="4" y="36"/>
                </a:cubicBezTo>
                <a:cubicBezTo>
                  <a:pt x="2" y="34"/>
                  <a:pt x="0" y="31"/>
                  <a:pt x="0" y="27"/>
                </a:cubicBezTo>
                <a:cubicBezTo>
                  <a:pt x="0" y="13"/>
                  <a:pt x="0" y="13"/>
                  <a:pt x="0" y="13"/>
                </a:cubicBezTo>
                <a:cubicBezTo>
                  <a:pt x="0" y="9"/>
                  <a:pt x="2" y="6"/>
                  <a:pt x="4" y="4"/>
                </a:cubicBezTo>
                <a:cubicBezTo>
                  <a:pt x="4" y="4"/>
                  <a:pt x="4" y="4"/>
                  <a:pt x="4" y="4"/>
                </a:cubicBezTo>
                <a:cubicBezTo>
                  <a:pt x="6" y="1"/>
                  <a:pt x="10" y="0"/>
                  <a:pt x="13" y="0"/>
                </a:cubicBezTo>
                <a:close/>
                <a:moveTo>
                  <a:pt x="95" y="8"/>
                </a:moveTo>
                <a:cubicBezTo>
                  <a:pt x="95" y="8"/>
                  <a:pt x="95" y="8"/>
                  <a:pt x="95" y="8"/>
                </a:cubicBezTo>
                <a:cubicBezTo>
                  <a:pt x="13" y="8"/>
                  <a:pt x="13" y="8"/>
                  <a:pt x="13" y="8"/>
                </a:cubicBezTo>
                <a:cubicBezTo>
                  <a:pt x="12" y="8"/>
                  <a:pt x="11" y="9"/>
                  <a:pt x="10" y="9"/>
                </a:cubicBezTo>
                <a:cubicBezTo>
                  <a:pt x="10" y="10"/>
                  <a:pt x="10" y="10"/>
                  <a:pt x="10" y="10"/>
                </a:cubicBezTo>
                <a:cubicBezTo>
                  <a:pt x="10" y="10"/>
                  <a:pt x="10" y="10"/>
                  <a:pt x="10" y="10"/>
                </a:cubicBezTo>
                <a:cubicBezTo>
                  <a:pt x="9" y="10"/>
                  <a:pt x="9" y="12"/>
                  <a:pt x="9" y="13"/>
                </a:cubicBezTo>
                <a:cubicBezTo>
                  <a:pt x="9" y="27"/>
                  <a:pt x="9" y="27"/>
                  <a:pt x="9" y="27"/>
                </a:cubicBezTo>
                <a:cubicBezTo>
                  <a:pt x="9" y="29"/>
                  <a:pt x="9" y="30"/>
                  <a:pt x="10" y="30"/>
                </a:cubicBezTo>
                <a:cubicBezTo>
                  <a:pt x="10" y="31"/>
                  <a:pt x="10" y="31"/>
                  <a:pt x="10" y="31"/>
                </a:cubicBezTo>
                <a:cubicBezTo>
                  <a:pt x="10" y="31"/>
                  <a:pt x="10" y="31"/>
                  <a:pt x="10" y="31"/>
                </a:cubicBezTo>
                <a:cubicBezTo>
                  <a:pt x="11" y="31"/>
                  <a:pt x="12" y="32"/>
                  <a:pt x="13" y="32"/>
                </a:cubicBezTo>
                <a:cubicBezTo>
                  <a:pt x="13" y="32"/>
                  <a:pt x="13" y="32"/>
                  <a:pt x="13" y="32"/>
                </a:cubicBezTo>
                <a:cubicBezTo>
                  <a:pt x="95" y="32"/>
                  <a:pt x="95" y="32"/>
                  <a:pt x="95" y="32"/>
                </a:cubicBezTo>
                <a:cubicBezTo>
                  <a:pt x="95" y="32"/>
                  <a:pt x="95" y="32"/>
                  <a:pt x="95" y="32"/>
                </a:cubicBezTo>
                <a:cubicBezTo>
                  <a:pt x="96" y="32"/>
                  <a:pt x="97" y="31"/>
                  <a:pt x="98" y="31"/>
                </a:cubicBezTo>
                <a:cubicBezTo>
                  <a:pt x="98" y="31"/>
                  <a:pt x="98" y="31"/>
                  <a:pt x="98" y="31"/>
                </a:cubicBezTo>
                <a:cubicBezTo>
                  <a:pt x="98" y="31"/>
                  <a:pt x="98" y="31"/>
                  <a:pt x="98" y="31"/>
                </a:cubicBezTo>
                <a:cubicBezTo>
                  <a:pt x="99" y="30"/>
                  <a:pt x="100" y="29"/>
                  <a:pt x="100" y="27"/>
                </a:cubicBezTo>
                <a:cubicBezTo>
                  <a:pt x="100" y="13"/>
                  <a:pt x="100" y="13"/>
                  <a:pt x="100" y="13"/>
                </a:cubicBezTo>
                <a:cubicBezTo>
                  <a:pt x="100" y="12"/>
                  <a:pt x="99" y="10"/>
                  <a:pt x="98" y="10"/>
                </a:cubicBezTo>
                <a:cubicBezTo>
                  <a:pt x="98" y="10"/>
                  <a:pt x="98" y="10"/>
                  <a:pt x="98" y="10"/>
                </a:cubicBezTo>
                <a:cubicBezTo>
                  <a:pt x="98" y="9"/>
                  <a:pt x="96" y="8"/>
                  <a:pt x="95" y="8"/>
                </a:cubicBezTo>
                <a:close/>
                <a:moveTo>
                  <a:pt x="95" y="40"/>
                </a:moveTo>
                <a:cubicBezTo>
                  <a:pt x="95" y="40"/>
                  <a:pt x="95" y="40"/>
                  <a:pt x="95" y="40"/>
                </a:cubicBezTo>
                <a:cubicBezTo>
                  <a:pt x="95" y="40"/>
                  <a:pt x="95" y="40"/>
                  <a:pt x="95" y="40"/>
                </a:cubicBezTo>
                <a:cubicBezTo>
                  <a:pt x="13" y="40"/>
                  <a:pt x="13" y="40"/>
                  <a:pt x="13" y="40"/>
                </a:cubicBezTo>
                <a:cubicBezTo>
                  <a:pt x="13" y="40"/>
                  <a:pt x="13" y="40"/>
                  <a:pt x="13" y="40"/>
                </a:cubicBezTo>
                <a:cubicBezTo>
                  <a:pt x="12" y="40"/>
                  <a:pt x="11" y="41"/>
                  <a:pt x="10" y="41"/>
                </a:cubicBezTo>
                <a:cubicBezTo>
                  <a:pt x="10" y="41"/>
                  <a:pt x="10" y="41"/>
                  <a:pt x="10" y="41"/>
                </a:cubicBezTo>
                <a:cubicBezTo>
                  <a:pt x="10" y="42"/>
                  <a:pt x="10" y="42"/>
                  <a:pt x="10" y="42"/>
                </a:cubicBezTo>
                <a:cubicBezTo>
                  <a:pt x="9" y="42"/>
                  <a:pt x="9" y="43"/>
                  <a:pt x="9" y="45"/>
                </a:cubicBezTo>
                <a:cubicBezTo>
                  <a:pt x="9" y="59"/>
                  <a:pt x="9" y="59"/>
                  <a:pt x="9" y="59"/>
                </a:cubicBezTo>
                <a:cubicBezTo>
                  <a:pt x="9" y="61"/>
                  <a:pt x="9" y="62"/>
                  <a:pt x="10" y="62"/>
                </a:cubicBezTo>
                <a:cubicBezTo>
                  <a:pt x="10" y="63"/>
                  <a:pt x="10" y="63"/>
                  <a:pt x="10" y="63"/>
                </a:cubicBezTo>
                <a:cubicBezTo>
                  <a:pt x="10" y="63"/>
                  <a:pt x="10" y="63"/>
                  <a:pt x="10" y="63"/>
                </a:cubicBezTo>
                <a:cubicBezTo>
                  <a:pt x="11" y="63"/>
                  <a:pt x="12" y="64"/>
                  <a:pt x="13" y="64"/>
                </a:cubicBezTo>
                <a:cubicBezTo>
                  <a:pt x="13" y="64"/>
                  <a:pt x="13" y="64"/>
                  <a:pt x="13" y="64"/>
                </a:cubicBezTo>
                <a:cubicBezTo>
                  <a:pt x="95" y="64"/>
                  <a:pt x="95" y="64"/>
                  <a:pt x="95" y="64"/>
                </a:cubicBezTo>
                <a:cubicBezTo>
                  <a:pt x="95" y="64"/>
                  <a:pt x="95" y="64"/>
                  <a:pt x="95" y="64"/>
                </a:cubicBezTo>
                <a:cubicBezTo>
                  <a:pt x="96" y="64"/>
                  <a:pt x="97" y="63"/>
                  <a:pt x="98" y="63"/>
                </a:cubicBezTo>
                <a:cubicBezTo>
                  <a:pt x="98" y="63"/>
                  <a:pt x="98" y="63"/>
                  <a:pt x="98" y="63"/>
                </a:cubicBezTo>
                <a:cubicBezTo>
                  <a:pt x="98" y="63"/>
                  <a:pt x="98" y="63"/>
                  <a:pt x="98" y="63"/>
                </a:cubicBezTo>
                <a:cubicBezTo>
                  <a:pt x="99" y="62"/>
                  <a:pt x="100" y="61"/>
                  <a:pt x="100" y="59"/>
                </a:cubicBezTo>
                <a:cubicBezTo>
                  <a:pt x="100" y="45"/>
                  <a:pt x="100" y="45"/>
                  <a:pt x="100" y="45"/>
                </a:cubicBezTo>
                <a:cubicBezTo>
                  <a:pt x="100" y="43"/>
                  <a:pt x="99" y="42"/>
                  <a:pt x="98" y="42"/>
                </a:cubicBezTo>
                <a:cubicBezTo>
                  <a:pt x="98" y="42"/>
                  <a:pt x="98" y="42"/>
                  <a:pt x="98" y="42"/>
                </a:cubicBezTo>
                <a:cubicBezTo>
                  <a:pt x="98" y="41"/>
                  <a:pt x="98" y="41"/>
                  <a:pt x="98" y="41"/>
                </a:cubicBezTo>
                <a:cubicBezTo>
                  <a:pt x="98" y="41"/>
                  <a:pt x="96" y="40"/>
                  <a:pt x="95" y="40"/>
                </a:cubicBezTo>
                <a:close/>
                <a:moveTo>
                  <a:pt x="95" y="72"/>
                </a:moveTo>
                <a:cubicBezTo>
                  <a:pt x="95" y="72"/>
                  <a:pt x="95" y="72"/>
                  <a:pt x="95" y="72"/>
                </a:cubicBezTo>
                <a:cubicBezTo>
                  <a:pt x="95" y="72"/>
                  <a:pt x="95" y="72"/>
                  <a:pt x="95" y="72"/>
                </a:cubicBezTo>
                <a:cubicBezTo>
                  <a:pt x="13" y="72"/>
                  <a:pt x="13" y="72"/>
                  <a:pt x="13" y="72"/>
                </a:cubicBezTo>
                <a:cubicBezTo>
                  <a:pt x="13" y="72"/>
                  <a:pt x="13" y="72"/>
                  <a:pt x="13" y="72"/>
                </a:cubicBezTo>
                <a:cubicBezTo>
                  <a:pt x="12" y="72"/>
                  <a:pt x="11" y="73"/>
                  <a:pt x="10" y="73"/>
                </a:cubicBezTo>
                <a:cubicBezTo>
                  <a:pt x="10" y="73"/>
                  <a:pt x="10" y="73"/>
                  <a:pt x="10" y="73"/>
                </a:cubicBezTo>
                <a:cubicBezTo>
                  <a:pt x="10" y="73"/>
                  <a:pt x="10" y="73"/>
                  <a:pt x="10" y="73"/>
                </a:cubicBezTo>
                <a:cubicBezTo>
                  <a:pt x="9" y="74"/>
                  <a:pt x="9" y="75"/>
                  <a:pt x="9" y="77"/>
                </a:cubicBezTo>
                <a:cubicBezTo>
                  <a:pt x="9" y="91"/>
                  <a:pt x="9" y="91"/>
                  <a:pt x="9" y="91"/>
                </a:cubicBezTo>
                <a:cubicBezTo>
                  <a:pt x="9" y="92"/>
                  <a:pt x="9" y="94"/>
                  <a:pt x="10" y="94"/>
                </a:cubicBezTo>
                <a:cubicBezTo>
                  <a:pt x="10" y="94"/>
                  <a:pt x="10" y="94"/>
                  <a:pt x="10" y="94"/>
                </a:cubicBezTo>
                <a:cubicBezTo>
                  <a:pt x="10" y="95"/>
                  <a:pt x="10" y="95"/>
                  <a:pt x="10" y="95"/>
                </a:cubicBezTo>
                <a:cubicBezTo>
                  <a:pt x="11" y="95"/>
                  <a:pt x="12" y="96"/>
                  <a:pt x="13" y="96"/>
                </a:cubicBezTo>
                <a:cubicBezTo>
                  <a:pt x="95" y="96"/>
                  <a:pt x="95" y="96"/>
                  <a:pt x="95" y="96"/>
                </a:cubicBezTo>
                <a:cubicBezTo>
                  <a:pt x="96" y="96"/>
                  <a:pt x="97" y="95"/>
                  <a:pt x="98" y="95"/>
                </a:cubicBezTo>
                <a:cubicBezTo>
                  <a:pt x="98" y="95"/>
                  <a:pt x="98" y="95"/>
                  <a:pt x="98" y="95"/>
                </a:cubicBezTo>
                <a:cubicBezTo>
                  <a:pt x="98" y="94"/>
                  <a:pt x="98" y="94"/>
                  <a:pt x="98" y="94"/>
                </a:cubicBezTo>
                <a:cubicBezTo>
                  <a:pt x="99" y="94"/>
                  <a:pt x="100" y="93"/>
                  <a:pt x="100" y="91"/>
                </a:cubicBezTo>
                <a:cubicBezTo>
                  <a:pt x="100" y="77"/>
                  <a:pt x="100" y="77"/>
                  <a:pt x="100" y="77"/>
                </a:cubicBezTo>
                <a:cubicBezTo>
                  <a:pt x="100" y="75"/>
                  <a:pt x="99" y="74"/>
                  <a:pt x="98" y="74"/>
                </a:cubicBezTo>
                <a:cubicBezTo>
                  <a:pt x="98" y="73"/>
                  <a:pt x="98" y="73"/>
                  <a:pt x="98" y="73"/>
                </a:cubicBezTo>
                <a:cubicBezTo>
                  <a:pt x="98" y="73"/>
                  <a:pt x="98" y="73"/>
                  <a:pt x="98" y="73"/>
                </a:cubicBezTo>
                <a:cubicBezTo>
                  <a:pt x="98" y="73"/>
                  <a:pt x="96" y="72"/>
                  <a:pt x="95" y="72"/>
                </a:cubicBezTo>
                <a:close/>
                <a:moveTo>
                  <a:pt x="22" y="13"/>
                </a:moveTo>
                <a:cubicBezTo>
                  <a:pt x="22" y="13"/>
                  <a:pt x="22" y="13"/>
                  <a:pt x="22" y="13"/>
                </a:cubicBezTo>
                <a:cubicBezTo>
                  <a:pt x="24" y="13"/>
                  <a:pt x="26" y="13"/>
                  <a:pt x="27" y="15"/>
                </a:cubicBezTo>
                <a:cubicBezTo>
                  <a:pt x="27" y="15"/>
                  <a:pt x="27" y="15"/>
                  <a:pt x="27" y="15"/>
                </a:cubicBezTo>
                <a:cubicBezTo>
                  <a:pt x="29" y="16"/>
                  <a:pt x="30" y="18"/>
                  <a:pt x="30" y="20"/>
                </a:cubicBezTo>
                <a:cubicBezTo>
                  <a:pt x="30" y="22"/>
                  <a:pt x="29" y="24"/>
                  <a:pt x="27" y="25"/>
                </a:cubicBezTo>
                <a:cubicBezTo>
                  <a:pt x="27" y="25"/>
                  <a:pt x="27" y="25"/>
                  <a:pt x="27" y="25"/>
                </a:cubicBezTo>
                <a:cubicBezTo>
                  <a:pt x="26" y="27"/>
                  <a:pt x="24" y="28"/>
                  <a:pt x="22" y="28"/>
                </a:cubicBezTo>
                <a:cubicBezTo>
                  <a:pt x="20" y="28"/>
                  <a:pt x="18" y="27"/>
                  <a:pt x="17" y="25"/>
                </a:cubicBezTo>
                <a:cubicBezTo>
                  <a:pt x="17" y="25"/>
                  <a:pt x="17" y="25"/>
                  <a:pt x="17" y="25"/>
                </a:cubicBezTo>
                <a:cubicBezTo>
                  <a:pt x="16" y="24"/>
                  <a:pt x="15" y="22"/>
                  <a:pt x="15" y="20"/>
                </a:cubicBezTo>
                <a:cubicBezTo>
                  <a:pt x="15" y="18"/>
                  <a:pt x="16" y="16"/>
                  <a:pt x="17" y="15"/>
                </a:cubicBezTo>
                <a:cubicBezTo>
                  <a:pt x="17" y="15"/>
                  <a:pt x="17" y="15"/>
                  <a:pt x="17" y="15"/>
                </a:cubicBezTo>
                <a:cubicBezTo>
                  <a:pt x="18" y="13"/>
                  <a:pt x="20" y="13"/>
                  <a:pt x="22" y="13"/>
                </a:cubicBezTo>
                <a:close/>
                <a:moveTo>
                  <a:pt x="24" y="18"/>
                </a:moveTo>
                <a:cubicBezTo>
                  <a:pt x="24" y="18"/>
                  <a:pt x="24" y="18"/>
                  <a:pt x="24" y="18"/>
                </a:cubicBezTo>
                <a:cubicBezTo>
                  <a:pt x="24" y="18"/>
                  <a:pt x="23" y="18"/>
                  <a:pt x="22" y="18"/>
                </a:cubicBezTo>
                <a:cubicBezTo>
                  <a:pt x="22" y="18"/>
                  <a:pt x="21" y="18"/>
                  <a:pt x="20" y="18"/>
                </a:cubicBezTo>
                <a:cubicBezTo>
                  <a:pt x="20" y="18"/>
                  <a:pt x="20" y="18"/>
                  <a:pt x="20" y="18"/>
                </a:cubicBezTo>
                <a:cubicBezTo>
                  <a:pt x="20" y="19"/>
                  <a:pt x="20" y="19"/>
                  <a:pt x="20" y="20"/>
                </a:cubicBezTo>
                <a:cubicBezTo>
                  <a:pt x="20" y="21"/>
                  <a:pt x="20" y="21"/>
                  <a:pt x="20" y="22"/>
                </a:cubicBezTo>
                <a:cubicBezTo>
                  <a:pt x="20" y="22"/>
                  <a:pt x="20" y="22"/>
                  <a:pt x="20" y="22"/>
                </a:cubicBezTo>
                <a:cubicBezTo>
                  <a:pt x="21" y="22"/>
                  <a:pt x="22" y="23"/>
                  <a:pt x="22" y="23"/>
                </a:cubicBezTo>
                <a:cubicBezTo>
                  <a:pt x="23" y="23"/>
                  <a:pt x="24" y="22"/>
                  <a:pt x="24" y="22"/>
                </a:cubicBezTo>
                <a:cubicBezTo>
                  <a:pt x="24" y="22"/>
                  <a:pt x="24" y="22"/>
                  <a:pt x="24" y="22"/>
                </a:cubicBezTo>
                <a:cubicBezTo>
                  <a:pt x="24" y="21"/>
                  <a:pt x="25" y="21"/>
                  <a:pt x="25" y="20"/>
                </a:cubicBezTo>
                <a:cubicBezTo>
                  <a:pt x="25" y="19"/>
                  <a:pt x="24" y="19"/>
                  <a:pt x="24" y="18"/>
                </a:cubicBezTo>
                <a:cubicBezTo>
                  <a:pt x="24" y="18"/>
                  <a:pt x="24" y="18"/>
                  <a:pt x="24" y="18"/>
                </a:cubicBezTo>
                <a:close/>
                <a:moveTo>
                  <a:pt x="22" y="45"/>
                </a:moveTo>
                <a:cubicBezTo>
                  <a:pt x="22" y="45"/>
                  <a:pt x="22" y="45"/>
                  <a:pt x="22" y="45"/>
                </a:cubicBezTo>
                <a:cubicBezTo>
                  <a:pt x="24" y="45"/>
                  <a:pt x="26" y="45"/>
                  <a:pt x="27" y="47"/>
                </a:cubicBezTo>
                <a:cubicBezTo>
                  <a:pt x="27" y="47"/>
                  <a:pt x="27" y="47"/>
                  <a:pt x="27" y="47"/>
                </a:cubicBezTo>
                <a:cubicBezTo>
                  <a:pt x="29" y="48"/>
                  <a:pt x="30" y="50"/>
                  <a:pt x="30" y="52"/>
                </a:cubicBezTo>
                <a:cubicBezTo>
                  <a:pt x="30" y="54"/>
                  <a:pt x="29" y="56"/>
                  <a:pt x="27" y="57"/>
                </a:cubicBezTo>
                <a:cubicBezTo>
                  <a:pt x="27" y="57"/>
                  <a:pt x="27" y="57"/>
                  <a:pt x="27" y="57"/>
                </a:cubicBezTo>
                <a:cubicBezTo>
                  <a:pt x="26" y="59"/>
                  <a:pt x="24" y="59"/>
                  <a:pt x="22" y="59"/>
                </a:cubicBezTo>
                <a:cubicBezTo>
                  <a:pt x="20" y="59"/>
                  <a:pt x="18" y="59"/>
                  <a:pt x="17" y="57"/>
                </a:cubicBezTo>
                <a:cubicBezTo>
                  <a:pt x="17" y="57"/>
                  <a:pt x="17" y="57"/>
                  <a:pt x="17" y="57"/>
                </a:cubicBezTo>
                <a:cubicBezTo>
                  <a:pt x="16" y="56"/>
                  <a:pt x="15" y="54"/>
                  <a:pt x="15" y="52"/>
                </a:cubicBezTo>
                <a:cubicBezTo>
                  <a:pt x="15" y="50"/>
                  <a:pt x="16" y="48"/>
                  <a:pt x="17" y="47"/>
                </a:cubicBezTo>
                <a:cubicBezTo>
                  <a:pt x="17" y="47"/>
                  <a:pt x="17" y="47"/>
                  <a:pt x="17" y="47"/>
                </a:cubicBezTo>
                <a:cubicBezTo>
                  <a:pt x="18" y="45"/>
                  <a:pt x="20" y="45"/>
                  <a:pt x="22" y="45"/>
                </a:cubicBezTo>
                <a:close/>
                <a:moveTo>
                  <a:pt x="24" y="50"/>
                </a:moveTo>
                <a:cubicBezTo>
                  <a:pt x="24" y="50"/>
                  <a:pt x="24" y="50"/>
                  <a:pt x="24" y="50"/>
                </a:cubicBezTo>
                <a:cubicBezTo>
                  <a:pt x="24" y="50"/>
                  <a:pt x="23" y="49"/>
                  <a:pt x="22" y="49"/>
                </a:cubicBezTo>
                <a:cubicBezTo>
                  <a:pt x="22" y="49"/>
                  <a:pt x="21" y="50"/>
                  <a:pt x="20" y="50"/>
                </a:cubicBezTo>
                <a:cubicBezTo>
                  <a:pt x="20" y="50"/>
                  <a:pt x="20" y="50"/>
                  <a:pt x="20" y="50"/>
                </a:cubicBezTo>
                <a:cubicBezTo>
                  <a:pt x="20" y="51"/>
                  <a:pt x="20" y="51"/>
                  <a:pt x="20" y="52"/>
                </a:cubicBezTo>
                <a:cubicBezTo>
                  <a:pt x="20" y="53"/>
                  <a:pt x="20" y="53"/>
                  <a:pt x="20" y="54"/>
                </a:cubicBezTo>
                <a:cubicBezTo>
                  <a:pt x="20" y="54"/>
                  <a:pt x="20" y="54"/>
                  <a:pt x="20" y="54"/>
                </a:cubicBezTo>
                <a:cubicBezTo>
                  <a:pt x="21" y="54"/>
                  <a:pt x="22" y="54"/>
                  <a:pt x="22" y="54"/>
                </a:cubicBezTo>
                <a:cubicBezTo>
                  <a:pt x="23" y="54"/>
                  <a:pt x="24" y="54"/>
                  <a:pt x="24" y="54"/>
                </a:cubicBezTo>
                <a:cubicBezTo>
                  <a:pt x="24" y="54"/>
                  <a:pt x="24" y="54"/>
                  <a:pt x="24" y="54"/>
                </a:cubicBezTo>
                <a:cubicBezTo>
                  <a:pt x="24" y="53"/>
                  <a:pt x="25" y="53"/>
                  <a:pt x="25" y="52"/>
                </a:cubicBezTo>
                <a:cubicBezTo>
                  <a:pt x="25" y="51"/>
                  <a:pt x="24" y="51"/>
                  <a:pt x="24" y="50"/>
                </a:cubicBezTo>
                <a:cubicBezTo>
                  <a:pt x="24" y="50"/>
                  <a:pt x="24" y="50"/>
                  <a:pt x="24" y="50"/>
                </a:cubicBezTo>
                <a:close/>
                <a:moveTo>
                  <a:pt x="24" y="82"/>
                </a:moveTo>
                <a:cubicBezTo>
                  <a:pt x="24" y="82"/>
                  <a:pt x="24" y="82"/>
                  <a:pt x="24" y="82"/>
                </a:cubicBezTo>
                <a:cubicBezTo>
                  <a:pt x="24" y="82"/>
                  <a:pt x="23" y="81"/>
                  <a:pt x="22" y="81"/>
                </a:cubicBezTo>
                <a:cubicBezTo>
                  <a:pt x="22" y="81"/>
                  <a:pt x="21" y="82"/>
                  <a:pt x="20" y="82"/>
                </a:cubicBezTo>
                <a:cubicBezTo>
                  <a:pt x="20" y="82"/>
                  <a:pt x="20" y="82"/>
                  <a:pt x="20" y="82"/>
                </a:cubicBezTo>
                <a:cubicBezTo>
                  <a:pt x="20" y="83"/>
                  <a:pt x="20" y="83"/>
                  <a:pt x="20" y="84"/>
                </a:cubicBezTo>
                <a:cubicBezTo>
                  <a:pt x="20" y="85"/>
                  <a:pt x="20" y="85"/>
                  <a:pt x="20" y="86"/>
                </a:cubicBezTo>
                <a:cubicBezTo>
                  <a:pt x="20" y="86"/>
                  <a:pt x="20" y="86"/>
                  <a:pt x="20" y="86"/>
                </a:cubicBezTo>
                <a:cubicBezTo>
                  <a:pt x="21" y="86"/>
                  <a:pt x="22" y="86"/>
                  <a:pt x="22" y="86"/>
                </a:cubicBezTo>
                <a:cubicBezTo>
                  <a:pt x="23" y="86"/>
                  <a:pt x="24" y="86"/>
                  <a:pt x="24" y="86"/>
                </a:cubicBezTo>
                <a:cubicBezTo>
                  <a:pt x="24" y="86"/>
                  <a:pt x="24" y="86"/>
                  <a:pt x="24" y="86"/>
                </a:cubicBezTo>
                <a:cubicBezTo>
                  <a:pt x="24" y="85"/>
                  <a:pt x="25" y="85"/>
                  <a:pt x="25" y="84"/>
                </a:cubicBezTo>
                <a:cubicBezTo>
                  <a:pt x="25" y="83"/>
                  <a:pt x="24" y="83"/>
                  <a:pt x="24" y="82"/>
                </a:cubicBezTo>
                <a:cubicBezTo>
                  <a:pt x="24" y="82"/>
                  <a:pt x="24" y="82"/>
                  <a:pt x="24"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67" name="Freeform 39"/>
          <p:cNvSpPr>
            <a:spLocks noEditPoints="1"/>
          </p:cNvSpPr>
          <p:nvPr/>
        </p:nvSpPr>
        <p:spPr bwMode="auto">
          <a:xfrm>
            <a:off x="5129214" y="3309372"/>
            <a:ext cx="168275" cy="168327"/>
          </a:xfrm>
          <a:custGeom>
            <a:avLst/>
            <a:gdLst>
              <a:gd name="T0" fmla="*/ 54 w 108"/>
              <a:gd name="T1" fmla="*/ 26 h 108"/>
              <a:gd name="T2" fmla="*/ 58 w 108"/>
              <a:gd name="T3" fmla="*/ 50 h 108"/>
              <a:gd name="T4" fmla="*/ 50 w 108"/>
              <a:gd name="T5" fmla="*/ 50 h 108"/>
              <a:gd name="T6" fmla="*/ 54 w 108"/>
              <a:gd name="T7" fmla="*/ 0 h 108"/>
              <a:gd name="T8" fmla="*/ 92 w 108"/>
              <a:gd name="T9" fmla="*/ 16 h 108"/>
              <a:gd name="T10" fmla="*/ 92 w 108"/>
              <a:gd name="T11" fmla="*/ 16 h 108"/>
              <a:gd name="T12" fmla="*/ 92 w 108"/>
              <a:gd name="T13" fmla="*/ 92 h 108"/>
              <a:gd name="T14" fmla="*/ 92 w 108"/>
              <a:gd name="T15" fmla="*/ 92 h 108"/>
              <a:gd name="T16" fmla="*/ 54 w 108"/>
              <a:gd name="T17" fmla="*/ 108 h 108"/>
              <a:gd name="T18" fmla="*/ 16 w 108"/>
              <a:gd name="T19" fmla="*/ 92 h 108"/>
              <a:gd name="T20" fmla="*/ 16 w 108"/>
              <a:gd name="T21" fmla="*/ 16 h 108"/>
              <a:gd name="T22" fmla="*/ 16 w 108"/>
              <a:gd name="T23" fmla="*/ 16 h 108"/>
              <a:gd name="T24" fmla="*/ 86 w 108"/>
              <a:gd name="T25" fmla="*/ 22 h 108"/>
              <a:gd name="T26" fmla="*/ 54 w 108"/>
              <a:gd name="T27" fmla="*/ 8 h 108"/>
              <a:gd name="T28" fmla="*/ 22 w 108"/>
              <a:gd name="T29" fmla="*/ 22 h 108"/>
              <a:gd name="T30" fmla="*/ 22 w 108"/>
              <a:gd name="T31" fmla="*/ 86 h 108"/>
              <a:gd name="T32" fmla="*/ 54 w 108"/>
              <a:gd name="T33" fmla="*/ 99 h 108"/>
              <a:gd name="T34" fmla="*/ 86 w 108"/>
              <a:gd name="T35" fmla="*/ 86 h 108"/>
              <a:gd name="T36" fmla="*/ 86 w 108"/>
              <a:gd name="T37" fmla="*/ 22 h 108"/>
              <a:gd name="T38" fmla="*/ 68 w 108"/>
              <a:gd name="T39" fmla="*/ 40 h 108"/>
              <a:gd name="T40" fmla="*/ 68 w 108"/>
              <a:gd name="T41" fmla="*/ 34 h 108"/>
              <a:gd name="T42" fmla="*/ 78 w 108"/>
              <a:gd name="T43" fmla="*/ 38 h 108"/>
              <a:gd name="T44" fmla="*/ 82 w 108"/>
              <a:gd name="T45" fmla="*/ 48 h 108"/>
              <a:gd name="T46" fmla="*/ 82 w 108"/>
              <a:gd name="T47" fmla="*/ 59 h 108"/>
              <a:gd name="T48" fmla="*/ 78 w 108"/>
              <a:gd name="T49" fmla="*/ 70 h 108"/>
              <a:gd name="T50" fmla="*/ 70 w 108"/>
              <a:gd name="T51" fmla="*/ 77 h 108"/>
              <a:gd name="T52" fmla="*/ 60 w 108"/>
              <a:gd name="T53" fmla="*/ 81 h 108"/>
              <a:gd name="T54" fmla="*/ 49 w 108"/>
              <a:gd name="T55" fmla="*/ 81 h 108"/>
              <a:gd name="T56" fmla="*/ 38 w 108"/>
              <a:gd name="T57" fmla="*/ 77 h 108"/>
              <a:gd name="T58" fmla="*/ 31 w 108"/>
              <a:gd name="T59" fmla="*/ 70 h 108"/>
              <a:gd name="T60" fmla="*/ 26 w 108"/>
              <a:gd name="T61" fmla="*/ 59 h 108"/>
              <a:gd name="T62" fmla="*/ 26 w 108"/>
              <a:gd name="T63" fmla="*/ 48 h 108"/>
              <a:gd name="T64" fmla="*/ 31 w 108"/>
              <a:gd name="T65" fmla="*/ 38 h 108"/>
              <a:gd name="T66" fmla="*/ 40 w 108"/>
              <a:gd name="T67" fmla="*/ 34 h 108"/>
              <a:gd name="T68" fmla="*/ 37 w 108"/>
              <a:gd name="T69" fmla="*/ 43 h 108"/>
              <a:gd name="T70" fmla="*/ 35 w 108"/>
              <a:gd name="T71" fmla="*/ 50 h 108"/>
              <a:gd name="T72" fmla="*/ 35 w 108"/>
              <a:gd name="T73" fmla="*/ 58 h 108"/>
              <a:gd name="T74" fmla="*/ 37 w 108"/>
              <a:gd name="T75" fmla="*/ 65 h 108"/>
              <a:gd name="T76" fmla="*/ 43 w 108"/>
              <a:gd name="T77" fmla="*/ 70 h 108"/>
              <a:gd name="T78" fmla="*/ 50 w 108"/>
              <a:gd name="T79" fmla="*/ 73 h 108"/>
              <a:gd name="T80" fmla="*/ 58 w 108"/>
              <a:gd name="T81" fmla="*/ 73 h 108"/>
              <a:gd name="T82" fmla="*/ 65 w 108"/>
              <a:gd name="T83" fmla="*/ 70 h 108"/>
              <a:gd name="T84" fmla="*/ 71 w 108"/>
              <a:gd name="T85" fmla="*/ 65 h 108"/>
              <a:gd name="T86" fmla="*/ 74 w 108"/>
              <a:gd name="T87" fmla="*/ 58 h 108"/>
              <a:gd name="T88" fmla="*/ 74 w 108"/>
              <a:gd name="T89" fmla="*/ 50 h 108"/>
              <a:gd name="T90" fmla="*/ 71 w 108"/>
              <a:gd name="T91"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08">
                <a:moveTo>
                  <a:pt x="50" y="30"/>
                </a:moveTo>
                <a:cubicBezTo>
                  <a:pt x="50" y="27"/>
                  <a:pt x="52" y="26"/>
                  <a:pt x="54" y="26"/>
                </a:cubicBezTo>
                <a:cubicBezTo>
                  <a:pt x="56" y="26"/>
                  <a:pt x="58" y="27"/>
                  <a:pt x="58" y="30"/>
                </a:cubicBezTo>
                <a:cubicBezTo>
                  <a:pt x="58" y="50"/>
                  <a:pt x="58" y="50"/>
                  <a:pt x="58" y="50"/>
                </a:cubicBezTo>
                <a:cubicBezTo>
                  <a:pt x="58" y="52"/>
                  <a:pt x="56" y="54"/>
                  <a:pt x="54" y="54"/>
                </a:cubicBezTo>
                <a:cubicBezTo>
                  <a:pt x="52" y="54"/>
                  <a:pt x="50" y="52"/>
                  <a:pt x="50" y="50"/>
                </a:cubicBezTo>
                <a:cubicBezTo>
                  <a:pt x="50" y="30"/>
                  <a:pt x="50" y="30"/>
                  <a:pt x="50" y="30"/>
                </a:cubicBezTo>
                <a:close/>
                <a:moveTo>
                  <a:pt x="54" y="0"/>
                </a:moveTo>
                <a:cubicBezTo>
                  <a:pt x="54" y="0"/>
                  <a:pt x="54" y="0"/>
                  <a:pt x="54" y="0"/>
                </a:cubicBezTo>
                <a:cubicBezTo>
                  <a:pt x="69" y="0"/>
                  <a:pt x="82" y="6"/>
                  <a:pt x="92" y="16"/>
                </a:cubicBezTo>
                <a:cubicBezTo>
                  <a:pt x="92" y="16"/>
                  <a:pt x="92" y="16"/>
                  <a:pt x="92" y="16"/>
                </a:cubicBezTo>
                <a:cubicBezTo>
                  <a:pt x="92" y="16"/>
                  <a:pt x="92" y="16"/>
                  <a:pt x="92" y="16"/>
                </a:cubicBezTo>
                <a:cubicBezTo>
                  <a:pt x="102" y="26"/>
                  <a:pt x="108" y="39"/>
                  <a:pt x="108" y="54"/>
                </a:cubicBezTo>
                <a:cubicBezTo>
                  <a:pt x="108" y="69"/>
                  <a:pt x="102" y="82"/>
                  <a:pt x="92" y="92"/>
                </a:cubicBezTo>
                <a:cubicBezTo>
                  <a:pt x="92" y="92"/>
                  <a:pt x="92" y="92"/>
                  <a:pt x="92" y="92"/>
                </a:cubicBezTo>
                <a:cubicBezTo>
                  <a:pt x="92" y="92"/>
                  <a:pt x="92" y="92"/>
                  <a:pt x="92" y="92"/>
                </a:cubicBezTo>
                <a:cubicBezTo>
                  <a:pt x="92" y="92"/>
                  <a:pt x="92" y="92"/>
                  <a:pt x="92" y="92"/>
                </a:cubicBezTo>
                <a:cubicBezTo>
                  <a:pt x="82" y="102"/>
                  <a:pt x="69" y="108"/>
                  <a:pt x="54" y="108"/>
                </a:cubicBezTo>
                <a:cubicBezTo>
                  <a:pt x="39" y="108"/>
                  <a:pt x="26" y="102"/>
                  <a:pt x="16" y="92"/>
                </a:cubicBezTo>
                <a:cubicBezTo>
                  <a:pt x="16" y="92"/>
                  <a:pt x="16" y="92"/>
                  <a:pt x="16" y="92"/>
                </a:cubicBezTo>
                <a:cubicBezTo>
                  <a:pt x="6" y="82"/>
                  <a:pt x="0" y="69"/>
                  <a:pt x="0" y="54"/>
                </a:cubicBezTo>
                <a:cubicBezTo>
                  <a:pt x="0" y="39"/>
                  <a:pt x="6" y="26"/>
                  <a:pt x="16" y="16"/>
                </a:cubicBezTo>
                <a:cubicBezTo>
                  <a:pt x="16" y="16"/>
                  <a:pt x="16" y="16"/>
                  <a:pt x="16" y="16"/>
                </a:cubicBezTo>
                <a:cubicBezTo>
                  <a:pt x="16" y="16"/>
                  <a:pt x="16" y="16"/>
                  <a:pt x="16" y="16"/>
                </a:cubicBezTo>
                <a:cubicBezTo>
                  <a:pt x="26" y="6"/>
                  <a:pt x="39" y="0"/>
                  <a:pt x="54" y="0"/>
                </a:cubicBezTo>
                <a:close/>
                <a:moveTo>
                  <a:pt x="86" y="22"/>
                </a:moveTo>
                <a:cubicBezTo>
                  <a:pt x="86" y="22"/>
                  <a:pt x="86" y="22"/>
                  <a:pt x="86" y="22"/>
                </a:cubicBezTo>
                <a:cubicBezTo>
                  <a:pt x="78" y="13"/>
                  <a:pt x="67" y="8"/>
                  <a:pt x="54" y="8"/>
                </a:cubicBezTo>
                <a:cubicBezTo>
                  <a:pt x="42" y="8"/>
                  <a:pt x="30" y="13"/>
                  <a:pt x="22" y="22"/>
                </a:cubicBezTo>
                <a:cubicBezTo>
                  <a:pt x="22" y="22"/>
                  <a:pt x="22" y="22"/>
                  <a:pt x="22" y="22"/>
                </a:cubicBezTo>
                <a:cubicBezTo>
                  <a:pt x="14" y="30"/>
                  <a:pt x="9" y="41"/>
                  <a:pt x="9" y="54"/>
                </a:cubicBezTo>
                <a:cubicBezTo>
                  <a:pt x="9" y="66"/>
                  <a:pt x="14" y="78"/>
                  <a:pt x="22" y="86"/>
                </a:cubicBezTo>
                <a:cubicBezTo>
                  <a:pt x="22" y="86"/>
                  <a:pt x="22" y="86"/>
                  <a:pt x="22" y="86"/>
                </a:cubicBezTo>
                <a:cubicBezTo>
                  <a:pt x="30" y="94"/>
                  <a:pt x="42" y="99"/>
                  <a:pt x="54" y="99"/>
                </a:cubicBezTo>
                <a:cubicBezTo>
                  <a:pt x="67" y="99"/>
                  <a:pt x="78" y="94"/>
                  <a:pt x="86" y="86"/>
                </a:cubicBezTo>
                <a:cubicBezTo>
                  <a:pt x="86" y="86"/>
                  <a:pt x="86" y="86"/>
                  <a:pt x="86" y="86"/>
                </a:cubicBezTo>
                <a:cubicBezTo>
                  <a:pt x="95" y="78"/>
                  <a:pt x="100" y="66"/>
                  <a:pt x="100" y="54"/>
                </a:cubicBezTo>
                <a:cubicBezTo>
                  <a:pt x="100" y="41"/>
                  <a:pt x="95" y="30"/>
                  <a:pt x="86" y="22"/>
                </a:cubicBezTo>
                <a:cubicBezTo>
                  <a:pt x="86" y="22"/>
                  <a:pt x="86" y="22"/>
                  <a:pt x="86" y="22"/>
                </a:cubicBezTo>
                <a:close/>
                <a:moveTo>
                  <a:pt x="68" y="40"/>
                </a:moveTo>
                <a:cubicBezTo>
                  <a:pt x="68" y="40"/>
                  <a:pt x="68" y="40"/>
                  <a:pt x="68" y="40"/>
                </a:cubicBezTo>
                <a:cubicBezTo>
                  <a:pt x="67" y="38"/>
                  <a:pt x="67" y="35"/>
                  <a:pt x="68" y="34"/>
                </a:cubicBezTo>
                <a:cubicBezTo>
                  <a:pt x="70" y="32"/>
                  <a:pt x="73" y="32"/>
                  <a:pt x="74" y="34"/>
                </a:cubicBezTo>
                <a:cubicBezTo>
                  <a:pt x="75" y="35"/>
                  <a:pt x="77" y="36"/>
                  <a:pt x="78" y="38"/>
                </a:cubicBezTo>
                <a:cubicBezTo>
                  <a:pt x="79" y="39"/>
                  <a:pt x="79" y="41"/>
                  <a:pt x="80" y="43"/>
                </a:cubicBezTo>
                <a:cubicBezTo>
                  <a:pt x="81" y="45"/>
                  <a:pt x="81" y="46"/>
                  <a:pt x="82" y="48"/>
                </a:cubicBezTo>
                <a:cubicBezTo>
                  <a:pt x="82" y="50"/>
                  <a:pt x="82" y="52"/>
                  <a:pt x="82" y="54"/>
                </a:cubicBezTo>
                <a:cubicBezTo>
                  <a:pt x="82" y="56"/>
                  <a:pt x="82" y="58"/>
                  <a:pt x="82" y="59"/>
                </a:cubicBezTo>
                <a:cubicBezTo>
                  <a:pt x="81" y="61"/>
                  <a:pt x="81" y="63"/>
                  <a:pt x="80" y="65"/>
                </a:cubicBezTo>
                <a:cubicBezTo>
                  <a:pt x="79" y="67"/>
                  <a:pt x="79" y="68"/>
                  <a:pt x="78" y="70"/>
                </a:cubicBezTo>
                <a:cubicBezTo>
                  <a:pt x="77" y="71"/>
                  <a:pt x="75" y="73"/>
                  <a:pt x="74" y="74"/>
                </a:cubicBezTo>
                <a:cubicBezTo>
                  <a:pt x="73" y="75"/>
                  <a:pt x="71" y="76"/>
                  <a:pt x="70" y="77"/>
                </a:cubicBezTo>
                <a:cubicBezTo>
                  <a:pt x="68" y="78"/>
                  <a:pt x="67" y="79"/>
                  <a:pt x="65" y="80"/>
                </a:cubicBezTo>
                <a:cubicBezTo>
                  <a:pt x="63" y="81"/>
                  <a:pt x="62" y="81"/>
                  <a:pt x="60" y="81"/>
                </a:cubicBezTo>
                <a:cubicBezTo>
                  <a:pt x="58" y="82"/>
                  <a:pt x="56" y="82"/>
                  <a:pt x="54" y="82"/>
                </a:cubicBezTo>
                <a:cubicBezTo>
                  <a:pt x="52" y="82"/>
                  <a:pt x="50" y="82"/>
                  <a:pt x="49" y="81"/>
                </a:cubicBezTo>
                <a:cubicBezTo>
                  <a:pt x="47" y="81"/>
                  <a:pt x="45" y="81"/>
                  <a:pt x="43" y="80"/>
                </a:cubicBezTo>
                <a:cubicBezTo>
                  <a:pt x="41" y="79"/>
                  <a:pt x="40" y="78"/>
                  <a:pt x="38" y="77"/>
                </a:cubicBezTo>
                <a:cubicBezTo>
                  <a:pt x="37" y="76"/>
                  <a:pt x="35" y="75"/>
                  <a:pt x="34" y="74"/>
                </a:cubicBezTo>
                <a:cubicBezTo>
                  <a:pt x="33" y="73"/>
                  <a:pt x="32" y="71"/>
                  <a:pt x="31" y="70"/>
                </a:cubicBezTo>
                <a:cubicBezTo>
                  <a:pt x="30" y="68"/>
                  <a:pt x="29" y="67"/>
                  <a:pt x="28" y="65"/>
                </a:cubicBezTo>
                <a:cubicBezTo>
                  <a:pt x="27" y="63"/>
                  <a:pt x="27" y="61"/>
                  <a:pt x="26" y="59"/>
                </a:cubicBezTo>
                <a:cubicBezTo>
                  <a:pt x="26" y="58"/>
                  <a:pt x="26" y="56"/>
                  <a:pt x="26" y="54"/>
                </a:cubicBezTo>
                <a:cubicBezTo>
                  <a:pt x="26" y="52"/>
                  <a:pt x="26" y="50"/>
                  <a:pt x="26" y="48"/>
                </a:cubicBezTo>
                <a:cubicBezTo>
                  <a:pt x="27" y="46"/>
                  <a:pt x="27" y="45"/>
                  <a:pt x="28" y="43"/>
                </a:cubicBezTo>
                <a:cubicBezTo>
                  <a:pt x="29" y="41"/>
                  <a:pt x="30" y="39"/>
                  <a:pt x="31" y="38"/>
                </a:cubicBezTo>
                <a:cubicBezTo>
                  <a:pt x="32" y="36"/>
                  <a:pt x="33" y="35"/>
                  <a:pt x="34" y="34"/>
                </a:cubicBezTo>
                <a:cubicBezTo>
                  <a:pt x="36" y="32"/>
                  <a:pt x="38" y="32"/>
                  <a:pt x="40" y="34"/>
                </a:cubicBezTo>
                <a:cubicBezTo>
                  <a:pt x="42" y="35"/>
                  <a:pt x="42" y="38"/>
                  <a:pt x="40" y="40"/>
                </a:cubicBezTo>
                <a:cubicBezTo>
                  <a:pt x="39" y="41"/>
                  <a:pt x="38" y="42"/>
                  <a:pt x="37" y="43"/>
                </a:cubicBezTo>
                <a:cubicBezTo>
                  <a:pt x="37" y="44"/>
                  <a:pt x="36" y="45"/>
                  <a:pt x="36" y="46"/>
                </a:cubicBezTo>
                <a:cubicBezTo>
                  <a:pt x="35" y="47"/>
                  <a:pt x="35" y="48"/>
                  <a:pt x="35" y="50"/>
                </a:cubicBezTo>
                <a:cubicBezTo>
                  <a:pt x="34" y="51"/>
                  <a:pt x="34" y="52"/>
                  <a:pt x="34" y="54"/>
                </a:cubicBezTo>
                <a:cubicBezTo>
                  <a:pt x="34" y="55"/>
                  <a:pt x="34" y="57"/>
                  <a:pt x="35" y="58"/>
                </a:cubicBezTo>
                <a:cubicBezTo>
                  <a:pt x="35" y="59"/>
                  <a:pt x="35" y="60"/>
                  <a:pt x="36" y="62"/>
                </a:cubicBezTo>
                <a:cubicBezTo>
                  <a:pt x="36" y="63"/>
                  <a:pt x="37" y="64"/>
                  <a:pt x="37" y="65"/>
                </a:cubicBezTo>
                <a:cubicBezTo>
                  <a:pt x="38" y="66"/>
                  <a:pt x="39" y="67"/>
                  <a:pt x="40" y="68"/>
                </a:cubicBezTo>
                <a:cubicBezTo>
                  <a:pt x="41" y="69"/>
                  <a:pt x="42" y="70"/>
                  <a:pt x="43" y="70"/>
                </a:cubicBezTo>
                <a:cubicBezTo>
                  <a:pt x="44" y="71"/>
                  <a:pt x="45" y="72"/>
                  <a:pt x="46" y="72"/>
                </a:cubicBezTo>
                <a:cubicBezTo>
                  <a:pt x="48" y="73"/>
                  <a:pt x="49" y="73"/>
                  <a:pt x="50" y="73"/>
                </a:cubicBezTo>
                <a:cubicBezTo>
                  <a:pt x="51" y="74"/>
                  <a:pt x="53" y="74"/>
                  <a:pt x="54" y="74"/>
                </a:cubicBezTo>
                <a:cubicBezTo>
                  <a:pt x="56" y="74"/>
                  <a:pt x="57" y="74"/>
                  <a:pt x="58" y="73"/>
                </a:cubicBezTo>
                <a:cubicBezTo>
                  <a:pt x="59" y="73"/>
                  <a:pt x="61" y="73"/>
                  <a:pt x="62" y="72"/>
                </a:cubicBezTo>
                <a:cubicBezTo>
                  <a:pt x="63" y="72"/>
                  <a:pt x="64" y="71"/>
                  <a:pt x="65" y="70"/>
                </a:cubicBezTo>
                <a:cubicBezTo>
                  <a:pt x="66" y="70"/>
                  <a:pt x="67" y="69"/>
                  <a:pt x="68" y="68"/>
                </a:cubicBezTo>
                <a:cubicBezTo>
                  <a:pt x="69" y="67"/>
                  <a:pt x="70" y="66"/>
                  <a:pt x="71" y="65"/>
                </a:cubicBezTo>
                <a:cubicBezTo>
                  <a:pt x="72" y="64"/>
                  <a:pt x="72" y="63"/>
                  <a:pt x="73" y="62"/>
                </a:cubicBezTo>
                <a:cubicBezTo>
                  <a:pt x="73" y="60"/>
                  <a:pt x="74" y="59"/>
                  <a:pt x="74" y="58"/>
                </a:cubicBezTo>
                <a:cubicBezTo>
                  <a:pt x="74" y="57"/>
                  <a:pt x="74" y="55"/>
                  <a:pt x="74" y="54"/>
                </a:cubicBezTo>
                <a:cubicBezTo>
                  <a:pt x="74" y="52"/>
                  <a:pt x="74" y="51"/>
                  <a:pt x="74" y="50"/>
                </a:cubicBezTo>
                <a:cubicBezTo>
                  <a:pt x="74" y="48"/>
                  <a:pt x="73" y="47"/>
                  <a:pt x="73" y="46"/>
                </a:cubicBezTo>
                <a:cubicBezTo>
                  <a:pt x="72" y="45"/>
                  <a:pt x="72" y="44"/>
                  <a:pt x="71" y="43"/>
                </a:cubicBezTo>
                <a:cubicBezTo>
                  <a:pt x="70" y="42"/>
                  <a:pt x="69" y="41"/>
                  <a:pt x="68"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33" name="Oval 5"/>
          <p:cNvSpPr>
            <a:spLocks noChangeArrowheads="1"/>
          </p:cNvSpPr>
          <p:nvPr/>
        </p:nvSpPr>
        <p:spPr bwMode="auto">
          <a:xfrm>
            <a:off x="2555875" y="2121555"/>
            <a:ext cx="387350" cy="385882"/>
          </a:xfrm>
          <a:prstGeom prst="ellipse">
            <a:avLst/>
          </a:prstGeom>
          <a:solidFill>
            <a:schemeClr val="accent1"/>
          </a:solidFill>
          <a:ln>
            <a:noFill/>
          </a:ln>
          <a:effectLst/>
        </p:spPr>
        <p:txBody>
          <a:bodyPr/>
          <a:lstStyle/>
          <a:p>
            <a:endParaRPr lang="zh-CN" altLang="en-US">
              <a:solidFill>
                <a:prstClr val="black"/>
              </a:solidFill>
            </a:endParaRPr>
          </a:p>
        </p:txBody>
      </p:sp>
      <p:sp>
        <p:nvSpPr>
          <p:cNvPr id="22568" name="Freeform 40"/>
          <p:cNvSpPr>
            <a:spLocks noEditPoints="1"/>
          </p:cNvSpPr>
          <p:nvPr/>
        </p:nvSpPr>
        <p:spPr bwMode="auto">
          <a:xfrm>
            <a:off x="2630489" y="2218423"/>
            <a:ext cx="236537" cy="192146"/>
          </a:xfrm>
          <a:custGeom>
            <a:avLst/>
            <a:gdLst>
              <a:gd name="T0" fmla="*/ 105 w 152"/>
              <a:gd name="T1" fmla="*/ 37 h 124"/>
              <a:gd name="T2" fmla="*/ 11 w 152"/>
              <a:gd name="T3" fmla="*/ 97 h 124"/>
              <a:gd name="T4" fmla="*/ 117 w 152"/>
              <a:gd name="T5" fmla="*/ 76 h 124"/>
              <a:gd name="T6" fmla="*/ 116 w 152"/>
              <a:gd name="T7" fmla="*/ 76 h 124"/>
              <a:gd name="T8" fmla="*/ 111 w 152"/>
              <a:gd name="T9" fmla="*/ 108 h 124"/>
              <a:gd name="T10" fmla="*/ 96 w 152"/>
              <a:gd name="T11" fmla="*/ 108 h 124"/>
              <a:gd name="T12" fmla="*/ 141 w 152"/>
              <a:gd name="T13" fmla="*/ 113 h 124"/>
              <a:gd name="T14" fmla="*/ 96 w 152"/>
              <a:gd name="T15" fmla="*/ 12 h 124"/>
              <a:gd name="T16" fmla="*/ 111 w 152"/>
              <a:gd name="T17" fmla="*/ 26 h 124"/>
              <a:gd name="T18" fmla="*/ 116 w 152"/>
              <a:gd name="T19" fmla="*/ 32 h 124"/>
              <a:gd name="T20" fmla="*/ 117 w 152"/>
              <a:gd name="T21" fmla="*/ 34 h 124"/>
              <a:gd name="T22" fmla="*/ 137 w 152"/>
              <a:gd name="T23" fmla="*/ 37 h 124"/>
              <a:gd name="T24" fmla="*/ 117 w 152"/>
              <a:gd name="T25" fmla="*/ 40 h 124"/>
              <a:gd name="T26" fmla="*/ 116 w 152"/>
              <a:gd name="T27" fmla="*/ 52 h 124"/>
              <a:gd name="T28" fmla="*/ 134 w 152"/>
              <a:gd name="T29" fmla="*/ 52 h 124"/>
              <a:gd name="T30" fmla="*/ 134 w 152"/>
              <a:gd name="T31" fmla="*/ 58 h 124"/>
              <a:gd name="T32" fmla="*/ 116 w 152"/>
              <a:gd name="T33" fmla="*/ 58 h 124"/>
              <a:gd name="T34" fmla="*/ 117 w 152"/>
              <a:gd name="T35" fmla="*/ 69 h 124"/>
              <a:gd name="T36" fmla="*/ 137 w 152"/>
              <a:gd name="T37" fmla="*/ 73 h 124"/>
              <a:gd name="T38" fmla="*/ 117 w 152"/>
              <a:gd name="T39" fmla="*/ 76 h 124"/>
              <a:gd name="T40" fmla="*/ 40 w 152"/>
              <a:gd name="T41" fmla="*/ 124 h 124"/>
              <a:gd name="T42" fmla="*/ 40 w 152"/>
              <a:gd name="T43" fmla="*/ 117 h 124"/>
              <a:gd name="T44" fmla="*/ 53 w 152"/>
              <a:gd name="T45" fmla="*/ 108 h 124"/>
              <a:gd name="T46" fmla="*/ 0 w 152"/>
              <a:gd name="T47" fmla="*/ 103 h 124"/>
              <a:gd name="T48" fmla="*/ 0 w 152"/>
              <a:gd name="T49" fmla="*/ 32 h 124"/>
              <a:gd name="T50" fmla="*/ 6 w 152"/>
              <a:gd name="T51" fmla="*/ 26 h 124"/>
              <a:gd name="T52" fmla="*/ 85 w 152"/>
              <a:gd name="T53" fmla="*/ 6 h 124"/>
              <a:gd name="T54" fmla="*/ 90 w 152"/>
              <a:gd name="T55" fmla="*/ 0 h 124"/>
              <a:gd name="T56" fmla="*/ 152 w 152"/>
              <a:gd name="T57" fmla="*/ 6 h 124"/>
              <a:gd name="T58" fmla="*/ 152 w 152"/>
              <a:gd name="T59" fmla="*/ 118 h 124"/>
              <a:gd name="T60" fmla="*/ 146 w 152"/>
              <a:gd name="T61" fmla="*/ 124 h 124"/>
              <a:gd name="T62" fmla="*/ 85 w 152"/>
              <a:gd name="T63" fmla="*/ 118 h 124"/>
              <a:gd name="T64" fmla="*/ 85 w 152"/>
              <a:gd name="T65" fmla="*/ 108 h 124"/>
              <a:gd name="T66" fmla="*/ 64 w 152"/>
              <a:gd name="T67" fmla="*/ 117 h 124"/>
              <a:gd name="T68" fmla="*/ 80 w 152"/>
              <a:gd name="T69" fmla="*/ 120 h 124"/>
              <a:gd name="T70" fmla="*/ 40 w 152"/>
              <a:gd name="T71"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24">
                <a:moveTo>
                  <a:pt x="105" y="97"/>
                </a:moveTo>
                <a:cubicBezTo>
                  <a:pt x="105" y="37"/>
                  <a:pt x="105" y="37"/>
                  <a:pt x="105" y="37"/>
                </a:cubicBezTo>
                <a:cubicBezTo>
                  <a:pt x="11" y="37"/>
                  <a:pt x="11" y="37"/>
                  <a:pt x="11" y="37"/>
                </a:cubicBezTo>
                <a:cubicBezTo>
                  <a:pt x="11" y="97"/>
                  <a:pt x="11" y="97"/>
                  <a:pt x="11" y="97"/>
                </a:cubicBezTo>
                <a:cubicBezTo>
                  <a:pt x="42" y="97"/>
                  <a:pt x="74" y="97"/>
                  <a:pt x="105" y="97"/>
                </a:cubicBezTo>
                <a:close/>
                <a:moveTo>
                  <a:pt x="117" y="76"/>
                </a:moveTo>
                <a:cubicBezTo>
                  <a:pt x="117" y="76"/>
                  <a:pt x="117" y="76"/>
                  <a:pt x="117" y="76"/>
                </a:cubicBezTo>
                <a:cubicBezTo>
                  <a:pt x="116" y="76"/>
                  <a:pt x="116" y="76"/>
                  <a:pt x="116" y="76"/>
                </a:cubicBezTo>
                <a:cubicBezTo>
                  <a:pt x="116" y="103"/>
                  <a:pt x="116" y="103"/>
                  <a:pt x="116" y="103"/>
                </a:cubicBezTo>
                <a:cubicBezTo>
                  <a:pt x="116" y="106"/>
                  <a:pt x="114" y="108"/>
                  <a:pt x="111" y="108"/>
                </a:cubicBezTo>
                <a:cubicBezTo>
                  <a:pt x="111" y="108"/>
                  <a:pt x="111" y="108"/>
                  <a:pt x="111" y="108"/>
                </a:cubicBezTo>
                <a:cubicBezTo>
                  <a:pt x="96" y="108"/>
                  <a:pt x="96" y="108"/>
                  <a:pt x="96" y="108"/>
                </a:cubicBezTo>
                <a:cubicBezTo>
                  <a:pt x="96" y="113"/>
                  <a:pt x="96" y="113"/>
                  <a:pt x="96" y="113"/>
                </a:cubicBezTo>
                <a:cubicBezTo>
                  <a:pt x="141" y="113"/>
                  <a:pt x="141" y="113"/>
                  <a:pt x="141" y="113"/>
                </a:cubicBezTo>
                <a:cubicBezTo>
                  <a:pt x="141" y="12"/>
                  <a:pt x="141" y="12"/>
                  <a:pt x="141" y="12"/>
                </a:cubicBezTo>
                <a:cubicBezTo>
                  <a:pt x="96" y="12"/>
                  <a:pt x="96" y="12"/>
                  <a:pt x="96" y="12"/>
                </a:cubicBezTo>
                <a:cubicBezTo>
                  <a:pt x="96" y="26"/>
                  <a:pt x="96" y="26"/>
                  <a:pt x="96" y="26"/>
                </a:cubicBezTo>
                <a:cubicBezTo>
                  <a:pt x="111" y="26"/>
                  <a:pt x="111" y="26"/>
                  <a:pt x="111" y="26"/>
                </a:cubicBezTo>
                <a:cubicBezTo>
                  <a:pt x="114" y="26"/>
                  <a:pt x="116" y="29"/>
                  <a:pt x="116" y="32"/>
                </a:cubicBezTo>
                <a:cubicBezTo>
                  <a:pt x="116" y="32"/>
                  <a:pt x="116" y="32"/>
                  <a:pt x="116" y="32"/>
                </a:cubicBezTo>
                <a:cubicBezTo>
                  <a:pt x="116" y="34"/>
                  <a:pt x="116" y="34"/>
                  <a:pt x="116" y="34"/>
                </a:cubicBezTo>
                <a:cubicBezTo>
                  <a:pt x="117" y="34"/>
                  <a:pt x="117" y="34"/>
                  <a:pt x="117" y="34"/>
                </a:cubicBezTo>
                <a:cubicBezTo>
                  <a:pt x="134" y="34"/>
                  <a:pt x="134" y="34"/>
                  <a:pt x="134" y="34"/>
                </a:cubicBezTo>
                <a:cubicBezTo>
                  <a:pt x="136" y="34"/>
                  <a:pt x="137" y="35"/>
                  <a:pt x="137" y="37"/>
                </a:cubicBezTo>
                <a:cubicBezTo>
                  <a:pt x="137" y="39"/>
                  <a:pt x="136" y="40"/>
                  <a:pt x="134" y="40"/>
                </a:cubicBezTo>
                <a:cubicBezTo>
                  <a:pt x="117" y="40"/>
                  <a:pt x="117" y="40"/>
                  <a:pt x="117" y="40"/>
                </a:cubicBezTo>
                <a:cubicBezTo>
                  <a:pt x="116" y="40"/>
                  <a:pt x="116" y="40"/>
                  <a:pt x="116" y="40"/>
                </a:cubicBezTo>
                <a:cubicBezTo>
                  <a:pt x="116" y="52"/>
                  <a:pt x="116" y="52"/>
                  <a:pt x="116" y="52"/>
                </a:cubicBezTo>
                <a:cubicBezTo>
                  <a:pt x="117" y="52"/>
                  <a:pt x="117" y="52"/>
                  <a:pt x="117" y="52"/>
                </a:cubicBezTo>
                <a:cubicBezTo>
                  <a:pt x="134" y="52"/>
                  <a:pt x="134" y="52"/>
                  <a:pt x="134" y="52"/>
                </a:cubicBezTo>
                <a:cubicBezTo>
                  <a:pt x="136" y="52"/>
                  <a:pt x="137" y="53"/>
                  <a:pt x="137" y="55"/>
                </a:cubicBezTo>
                <a:cubicBezTo>
                  <a:pt x="137" y="57"/>
                  <a:pt x="136" y="58"/>
                  <a:pt x="134" y="58"/>
                </a:cubicBezTo>
                <a:cubicBezTo>
                  <a:pt x="117" y="58"/>
                  <a:pt x="117" y="58"/>
                  <a:pt x="117" y="58"/>
                </a:cubicBezTo>
                <a:cubicBezTo>
                  <a:pt x="116" y="58"/>
                  <a:pt x="116" y="58"/>
                  <a:pt x="116" y="58"/>
                </a:cubicBezTo>
                <a:cubicBezTo>
                  <a:pt x="116" y="69"/>
                  <a:pt x="116" y="69"/>
                  <a:pt x="116" y="69"/>
                </a:cubicBezTo>
                <a:cubicBezTo>
                  <a:pt x="117" y="69"/>
                  <a:pt x="117" y="69"/>
                  <a:pt x="117" y="69"/>
                </a:cubicBezTo>
                <a:cubicBezTo>
                  <a:pt x="134" y="69"/>
                  <a:pt x="134" y="69"/>
                  <a:pt x="134" y="69"/>
                </a:cubicBezTo>
                <a:cubicBezTo>
                  <a:pt x="136" y="69"/>
                  <a:pt x="137" y="71"/>
                  <a:pt x="137" y="73"/>
                </a:cubicBezTo>
                <a:cubicBezTo>
                  <a:pt x="137" y="74"/>
                  <a:pt x="136" y="76"/>
                  <a:pt x="134" y="76"/>
                </a:cubicBezTo>
                <a:cubicBezTo>
                  <a:pt x="117" y="76"/>
                  <a:pt x="117" y="76"/>
                  <a:pt x="117" y="76"/>
                </a:cubicBezTo>
                <a:close/>
                <a:moveTo>
                  <a:pt x="40" y="124"/>
                </a:moveTo>
                <a:cubicBezTo>
                  <a:pt x="40" y="124"/>
                  <a:pt x="40" y="124"/>
                  <a:pt x="40" y="124"/>
                </a:cubicBezTo>
                <a:cubicBezTo>
                  <a:pt x="38" y="124"/>
                  <a:pt x="37" y="122"/>
                  <a:pt x="37" y="120"/>
                </a:cubicBezTo>
                <a:cubicBezTo>
                  <a:pt x="37" y="119"/>
                  <a:pt x="38" y="117"/>
                  <a:pt x="40" y="117"/>
                </a:cubicBezTo>
                <a:cubicBezTo>
                  <a:pt x="53" y="117"/>
                  <a:pt x="53" y="117"/>
                  <a:pt x="53" y="117"/>
                </a:cubicBezTo>
                <a:cubicBezTo>
                  <a:pt x="53" y="108"/>
                  <a:pt x="53" y="108"/>
                  <a:pt x="53" y="108"/>
                </a:cubicBezTo>
                <a:cubicBezTo>
                  <a:pt x="6" y="108"/>
                  <a:pt x="6" y="108"/>
                  <a:pt x="6" y="108"/>
                </a:cubicBezTo>
                <a:cubicBezTo>
                  <a:pt x="3" y="108"/>
                  <a:pt x="0" y="106"/>
                  <a:pt x="0" y="103"/>
                </a:cubicBezTo>
                <a:cubicBezTo>
                  <a:pt x="0" y="102"/>
                  <a:pt x="0" y="102"/>
                  <a:pt x="0" y="102"/>
                </a:cubicBezTo>
                <a:cubicBezTo>
                  <a:pt x="0" y="32"/>
                  <a:pt x="0" y="32"/>
                  <a:pt x="0" y="32"/>
                </a:cubicBezTo>
                <a:cubicBezTo>
                  <a:pt x="0" y="29"/>
                  <a:pt x="3" y="26"/>
                  <a:pt x="6" y="26"/>
                </a:cubicBezTo>
                <a:cubicBezTo>
                  <a:pt x="6" y="26"/>
                  <a:pt x="6" y="26"/>
                  <a:pt x="6" y="26"/>
                </a:cubicBezTo>
                <a:cubicBezTo>
                  <a:pt x="85" y="26"/>
                  <a:pt x="85" y="26"/>
                  <a:pt x="85" y="26"/>
                </a:cubicBezTo>
                <a:cubicBezTo>
                  <a:pt x="85" y="6"/>
                  <a:pt x="85" y="6"/>
                  <a:pt x="85" y="6"/>
                </a:cubicBezTo>
                <a:cubicBezTo>
                  <a:pt x="85" y="3"/>
                  <a:pt x="87" y="0"/>
                  <a:pt x="90" y="0"/>
                </a:cubicBezTo>
                <a:cubicBezTo>
                  <a:pt x="90" y="0"/>
                  <a:pt x="90" y="0"/>
                  <a:pt x="90" y="0"/>
                </a:cubicBezTo>
                <a:cubicBezTo>
                  <a:pt x="146" y="0"/>
                  <a:pt x="146" y="0"/>
                  <a:pt x="146" y="0"/>
                </a:cubicBezTo>
                <a:cubicBezTo>
                  <a:pt x="150" y="0"/>
                  <a:pt x="152" y="3"/>
                  <a:pt x="152" y="6"/>
                </a:cubicBezTo>
                <a:cubicBezTo>
                  <a:pt x="152" y="6"/>
                  <a:pt x="152" y="6"/>
                  <a:pt x="152" y="6"/>
                </a:cubicBezTo>
                <a:cubicBezTo>
                  <a:pt x="152" y="118"/>
                  <a:pt x="152" y="118"/>
                  <a:pt x="152" y="118"/>
                </a:cubicBezTo>
                <a:cubicBezTo>
                  <a:pt x="152" y="121"/>
                  <a:pt x="150" y="124"/>
                  <a:pt x="146" y="124"/>
                </a:cubicBezTo>
                <a:cubicBezTo>
                  <a:pt x="146" y="124"/>
                  <a:pt x="146" y="124"/>
                  <a:pt x="146" y="124"/>
                </a:cubicBezTo>
                <a:cubicBezTo>
                  <a:pt x="90" y="124"/>
                  <a:pt x="90" y="124"/>
                  <a:pt x="90" y="124"/>
                </a:cubicBezTo>
                <a:cubicBezTo>
                  <a:pt x="87" y="124"/>
                  <a:pt x="85" y="121"/>
                  <a:pt x="85" y="118"/>
                </a:cubicBezTo>
                <a:cubicBezTo>
                  <a:pt x="85" y="118"/>
                  <a:pt x="85" y="118"/>
                  <a:pt x="85" y="118"/>
                </a:cubicBezTo>
                <a:cubicBezTo>
                  <a:pt x="85" y="108"/>
                  <a:pt x="85" y="108"/>
                  <a:pt x="85" y="108"/>
                </a:cubicBezTo>
                <a:cubicBezTo>
                  <a:pt x="64" y="108"/>
                  <a:pt x="64" y="108"/>
                  <a:pt x="64" y="108"/>
                </a:cubicBezTo>
                <a:cubicBezTo>
                  <a:pt x="64" y="117"/>
                  <a:pt x="64" y="117"/>
                  <a:pt x="64" y="117"/>
                </a:cubicBezTo>
                <a:cubicBezTo>
                  <a:pt x="76" y="117"/>
                  <a:pt x="76" y="117"/>
                  <a:pt x="76" y="117"/>
                </a:cubicBezTo>
                <a:cubicBezTo>
                  <a:pt x="78" y="117"/>
                  <a:pt x="80" y="119"/>
                  <a:pt x="80" y="120"/>
                </a:cubicBezTo>
                <a:cubicBezTo>
                  <a:pt x="80" y="122"/>
                  <a:pt x="78" y="124"/>
                  <a:pt x="76" y="124"/>
                </a:cubicBezTo>
                <a:cubicBezTo>
                  <a:pt x="64" y="124"/>
                  <a:pt x="52" y="124"/>
                  <a:pt x="40" y="1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35" name="Oval 7"/>
          <p:cNvSpPr>
            <a:spLocks noChangeArrowheads="1"/>
          </p:cNvSpPr>
          <p:nvPr/>
        </p:nvSpPr>
        <p:spPr bwMode="auto">
          <a:xfrm>
            <a:off x="2555875" y="3644438"/>
            <a:ext cx="387350" cy="385881"/>
          </a:xfrm>
          <a:prstGeom prst="ellipse">
            <a:avLst/>
          </a:prstGeom>
          <a:solidFill>
            <a:schemeClr val="accent3"/>
          </a:solidFill>
          <a:ln>
            <a:noFill/>
          </a:ln>
          <a:effectLst/>
        </p:spPr>
        <p:txBody>
          <a:bodyPr/>
          <a:lstStyle/>
          <a:p>
            <a:endParaRPr lang="zh-CN" altLang="en-US">
              <a:solidFill>
                <a:prstClr val="black"/>
              </a:solidFill>
            </a:endParaRPr>
          </a:p>
        </p:txBody>
      </p:sp>
      <p:sp>
        <p:nvSpPr>
          <p:cNvPr id="22569" name="Freeform 41"/>
          <p:cNvSpPr>
            <a:spLocks noEditPoints="1"/>
          </p:cNvSpPr>
          <p:nvPr/>
        </p:nvSpPr>
        <p:spPr bwMode="auto">
          <a:xfrm>
            <a:off x="2647951" y="3717485"/>
            <a:ext cx="193675" cy="231847"/>
          </a:xfrm>
          <a:custGeom>
            <a:avLst/>
            <a:gdLst>
              <a:gd name="T0" fmla="*/ 110 w 124"/>
              <a:gd name="T1" fmla="*/ 106 h 149"/>
              <a:gd name="T2" fmla="*/ 113 w 124"/>
              <a:gd name="T3" fmla="*/ 66 h 149"/>
              <a:gd name="T4" fmla="*/ 106 w 124"/>
              <a:gd name="T5" fmla="*/ 65 h 149"/>
              <a:gd name="T6" fmla="*/ 105 w 124"/>
              <a:gd name="T7" fmla="*/ 65 h 149"/>
              <a:gd name="T8" fmla="*/ 99 w 124"/>
              <a:gd name="T9" fmla="*/ 62 h 149"/>
              <a:gd name="T10" fmla="*/ 98 w 124"/>
              <a:gd name="T11" fmla="*/ 59 h 149"/>
              <a:gd name="T12" fmla="*/ 92 w 124"/>
              <a:gd name="T13" fmla="*/ 57 h 149"/>
              <a:gd name="T14" fmla="*/ 89 w 124"/>
              <a:gd name="T15" fmla="*/ 59 h 149"/>
              <a:gd name="T16" fmla="*/ 85 w 124"/>
              <a:gd name="T17" fmla="*/ 59 h 149"/>
              <a:gd name="T18" fmla="*/ 82 w 124"/>
              <a:gd name="T19" fmla="*/ 58 h 149"/>
              <a:gd name="T20" fmla="*/ 81 w 124"/>
              <a:gd name="T21" fmla="*/ 55 h 149"/>
              <a:gd name="T22" fmla="*/ 74 w 124"/>
              <a:gd name="T23" fmla="*/ 55 h 149"/>
              <a:gd name="T24" fmla="*/ 62 w 124"/>
              <a:gd name="T25" fmla="*/ 19 h 149"/>
              <a:gd name="T26" fmla="*/ 55 w 124"/>
              <a:gd name="T27" fmla="*/ 80 h 149"/>
              <a:gd name="T28" fmla="*/ 54 w 124"/>
              <a:gd name="T29" fmla="*/ 84 h 149"/>
              <a:gd name="T30" fmla="*/ 51 w 124"/>
              <a:gd name="T31" fmla="*/ 87 h 149"/>
              <a:gd name="T32" fmla="*/ 42 w 124"/>
              <a:gd name="T33" fmla="*/ 88 h 149"/>
              <a:gd name="T34" fmla="*/ 28 w 124"/>
              <a:gd name="T35" fmla="*/ 82 h 149"/>
              <a:gd name="T36" fmla="*/ 19 w 124"/>
              <a:gd name="T37" fmla="*/ 87 h 149"/>
              <a:gd name="T38" fmla="*/ 46 w 124"/>
              <a:gd name="T39" fmla="*/ 103 h 149"/>
              <a:gd name="T40" fmla="*/ 62 w 124"/>
              <a:gd name="T41" fmla="*/ 117 h 149"/>
              <a:gd name="T42" fmla="*/ 52 w 124"/>
              <a:gd name="T43" fmla="*/ 124 h 149"/>
              <a:gd name="T44" fmla="*/ 39 w 124"/>
              <a:gd name="T45" fmla="*/ 111 h 149"/>
              <a:gd name="T46" fmla="*/ 12 w 124"/>
              <a:gd name="T47" fmla="*/ 95 h 149"/>
              <a:gd name="T48" fmla="*/ 31 w 124"/>
              <a:gd name="T49" fmla="*/ 71 h 149"/>
              <a:gd name="T50" fmla="*/ 44 w 124"/>
              <a:gd name="T51" fmla="*/ 77 h 149"/>
              <a:gd name="T52" fmla="*/ 73 w 124"/>
              <a:gd name="T53" fmla="*/ 19 h 149"/>
              <a:gd name="T54" fmla="*/ 88 w 124"/>
              <a:gd name="T55" fmla="*/ 47 h 149"/>
              <a:gd name="T56" fmla="*/ 124 w 124"/>
              <a:gd name="T57" fmla="*/ 66 h 149"/>
              <a:gd name="T58" fmla="*/ 120 w 124"/>
              <a:gd name="T59" fmla="*/ 110 h 149"/>
              <a:gd name="T60" fmla="*/ 118 w 124"/>
              <a:gd name="T61" fmla="*/ 127 h 149"/>
              <a:gd name="T62" fmla="*/ 115 w 124"/>
              <a:gd name="T63" fmla="*/ 146 h 149"/>
              <a:gd name="T64" fmla="*/ 108 w 124"/>
              <a:gd name="T65" fmla="*/ 149 h 149"/>
              <a:gd name="T66" fmla="*/ 55 w 124"/>
              <a:gd name="T67" fmla="*/ 146 h 149"/>
              <a:gd name="T68" fmla="*/ 52 w 124"/>
              <a:gd name="T69" fmla="*/ 139 h 149"/>
              <a:gd name="T70" fmla="*/ 52 w 124"/>
              <a:gd name="T71" fmla="*/ 124 h 149"/>
              <a:gd name="T72" fmla="*/ 63 w 124"/>
              <a:gd name="T73" fmla="*/ 128 h 149"/>
              <a:gd name="T74" fmla="*/ 107 w 124"/>
              <a:gd name="T75" fmla="*/ 138 h 149"/>
              <a:gd name="T76" fmla="*/ 63 w 124"/>
              <a:gd name="T77" fmla="*/ 12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 h="149">
                <a:moveTo>
                  <a:pt x="105" y="117"/>
                </a:moveTo>
                <a:cubicBezTo>
                  <a:pt x="107" y="114"/>
                  <a:pt x="109" y="110"/>
                  <a:pt x="110" y="106"/>
                </a:cubicBezTo>
                <a:cubicBezTo>
                  <a:pt x="111" y="102"/>
                  <a:pt x="113" y="97"/>
                  <a:pt x="113" y="93"/>
                </a:cubicBezTo>
                <a:cubicBezTo>
                  <a:pt x="113" y="66"/>
                  <a:pt x="113" y="66"/>
                  <a:pt x="113" y="66"/>
                </a:cubicBezTo>
                <a:cubicBezTo>
                  <a:pt x="113" y="63"/>
                  <a:pt x="109" y="64"/>
                  <a:pt x="109" y="64"/>
                </a:cubicBezTo>
                <a:cubicBezTo>
                  <a:pt x="108" y="65"/>
                  <a:pt x="107" y="65"/>
                  <a:pt x="106" y="65"/>
                </a:cubicBezTo>
                <a:cubicBezTo>
                  <a:pt x="105" y="65"/>
                  <a:pt x="105" y="65"/>
                  <a:pt x="105" y="65"/>
                </a:cubicBezTo>
                <a:cubicBezTo>
                  <a:pt x="105" y="65"/>
                  <a:pt x="105" y="65"/>
                  <a:pt x="105" y="65"/>
                </a:cubicBezTo>
                <a:cubicBezTo>
                  <a:pt x="104" y="65"/>
                  <a:pt x="103" y="65"/>
                  <a:pt x="102" y="65"/>
                </a:cubicBezTo>
                <a:cubicBezTo>
                  <a:pt x="101" y="64"/>
                  <a:pt x="100" y="63"/>
                  <a:pt x="99" y="62"/>
                </a:cubicBezTo>
                <a:cubicBezTo>
                  <a:pt x="99" y="62"/>
                  <a:pt x="99" y="62"/>
                  <a:pt x="99" y="62"/>
                </a:cubicBezTo>
                <a:cubicBezTo>
                  <a:pt x="98" y="61"/>
                  <a:pt x="98" y="60"/>
                  <a:pt x="98" y="59"/>
                </a:cubicBezTo>
                <a:cubicBezTo>
                  <a:pt x="97" y="56"/>
                  <a:pt x="94" y="56"/>
                  <a:pt x="92" y="57"/>
                </a:cubicBezTo>
                <a:cubicBezTo>
                  <a:pt x="92" y="57"/>
                  <a:pt x="92" y="57"/>
                  <a:pt x="92" y="57"/>
                </a:cubicBezTo>
                <a:cubicBezTo>
                  <a:pt x="92" y="57"/>
                  <a:pt x="92" y="57"/>
                  <a:pt x="92" y="57"/>
                </a:cubicBezTo>
                <a:cubicBezTo>
                  <a:pt x="92" y="58"/>
                  <a:pt x="91" y="59"/>
                  <a:pt x="89" y="59"/>
                </a:cubicBezTo>
                <a:cubicBezTo>
                  <a:pt x="88" y="60"/>
                  <a:pt x="87" y="60"/>
                  <a:pt x="86" y="59"/>
                </a:cubicBezTo>
                <a:cubicBezTo>
                  <a:pt x="85" y="59"/>
                  <a:pt x="85" y="59"/>
                  <a:pt x="85" y="59"/>
                </a:cubicBezTo>
                <a:cubicBezTo>
                  <a:pt x="84" y="59"/>
                  <a:pt x="83" y="59"/>
                  <a:pt x="83" y="58"/>
                </a:cubicBezTo>
                <a:cubicBezTo>
                  <a:pt x="82" y="58"/>
                  <a:pt x="82" y="58"/>
                  <a:pt x="82" y="58"/>
                </a:cubicBezTo>
                <a:cubicBezTo>
                  <a:pt x="82" y="57"/>
                  <a:pt x="82" y="57"/>
                  <a:pt x="82" y="57"/>
                </a:cubicBezTo>
                <a:cubicBezTo>
                  <a:pt x="81" y="57"/>
                  <a:pt x="81" y="56"/>
                  <a:pt x="81" y="55"/>
                </a:cubicBezTo>
                <a:cubicBezTo>
                  <a:pt x="81" y="55"/>
                  <a:pt x="81" y="55"/>
                  <a:pt x="81" y="55"/>
                </a:cubicBezTo>
                <a:cubicBezTo>
                  <a:pt x="79" y="52"/>
                  <a:pt x="75" y="53"/>
                  <a:pt x="74" y="55"/>
                </a:cubicBezTo>
                <a:cubicBezTo>
                  <a:pt x="72" y="61"/>
                  <a:pt x="62" y="63"/>
                  <a:pt x="62" y="55"/>
                </a:cubicBezTo>
                <a:cubicBezTo>
                  <a:pt x="62" y="19"/>
                  <a:pt x="62" y="19"/>
                  <a:pt x="62" y="19"/>
                </a:cubicBezTo>
                <a:cubicBezTo>
                  <a:pt x="62" y="15"/>
                  <a:pt x="55" y="15"/>
                  <a:pt x="55" y="19"/>
                </a:cubicBezTo>
                <a:cubicBezTo>
                  <a:pt x="55" y="39"/>
                  <a:pt x="55" y="59"/>
                  <a:pt x="55" y="80"/>
                </a:cubicBezTo>
                <a:cubicBezTo>
                  <a:pt x="55" y="81"/>
                  <a:pt x="55" y="83"/>
                  <a:pt x="54" y="84"/>
                </a:cubicBezTo>
                <a:cubicBezTo>
                  <a:pt x="54" y="84"/>
                  <a:pt x="54" y="84"/>
                  <a:pt x="54" y="84"/>
                </a:cubicBezTo>
                <a:cubicBezTo>
                  <a:pt x="54" y="86"/>
                  <a:pt x="53" y="87"/>
                  <a:pt x="51" y="87"/>
                </a:cubicBezTo>
                <a:cubicBezTo>
                  <a:pt x="51" y="87"/>
                  <a:pt x="51" y="87"/>
                  <a:pt x="51" y="87"/>
                </a:cubicBezTo>
                <a:cubicBezTo>
                  <a:pt x="50" y="88"/>
                  <a:pt x="48" y="89"/>
                  <a:pt x="47" y="89"/>
                </a:cubicBezTo>
                <a:cubicBezTo>
                  <a:pt x="45" y="89"/>
                  <a:pt x="44" y="89"/>
                  <a:pt x="42" y="88"/>
                </a:cubicBezTo>
                <a:cubicBezTo>
                  <a:pt x="40" y="87"/>
                  <a:pt x="38" y="86"/>
                  <a:pt x="35" y="85"/>
                </a:cubicBezTo>
                <a:cubicBezTo>
                  <a:pt x="33" y="84"/>
                  <a:pt x="30" y="82"/>
                  <a:pt x="28" y="82"/>
                </a:cubicBezTo>
                <a:cubicBezTo>
                  <a:pt x="26" y="81"/>
                  <a:pt x="24" y="81"/>
                  <a:pt x="22" y="81"/>
                </a:cubicBezTo>
                <a:cubicBezTo>
                  <a:pt x="19" y="81"/>
                  <a:pt x="15" y="84"/>
                  <a:pt x="19" y="87"/>
                </a:cubicBezTo>
                <a:cubicBezTo>
                  <a:pt x="20" y="88"/>
                  <a:pt x="22" y="89"/>
                  <a:pt x="25" y="90"/>
                </a:cubicBezTo>
                <a:cubicBezTo>
                  <a:pt x="33" y="93"/>
                  <a:pt x="40" y="98"/>
                  <a:pt x="46" y="103"/>
                </a:cubicBezTo>
                <a:cubicBezTo>
                  <a:pt x="51" y="107"/>
                  <a:pt x="56" y="112"/>
                  <a:pt x="61" y="117"/>
                </a:cubicBezTo>
                <a:cubicBezTo>
                  <a:pt x="61" y="117"/>
                  <a:pt x="62" y="117"/>
                  <a:pt x="62" y="117"/>
                </a:cubicBezTo>
                <a:cubicBezTo>
                  <a:pt x="105" y="117"/>
                  <a:pt x="105" y="117"/>
                  <a:pt x="105" y="117"/>
                </a:cubicBezTo>
                <a:close/>
                <a:moveTo>
                  <a:pt x="52" y="124"/>
                </a:moveTo>
                <a:cubicBezTo>
                  <a:pt x="52" y="124"/>
                  <a:pt x="52" y="124"/>
                  <a:pt x="52" y="124"/>
                </a:cubicBezTo>
                <a:cubicBezTo>
                  <a:pt x="48" y="120"/>
                  <a:pt x="43" y="115"/>
                  <a:pt x="39" y="111"/>
                </a:cubicBezTo>
                <a:cubicBezTo>
                  <a:pt x="33" y="107"/>
                  <a:pt x="27" y="103"/>
                  <a:pt x="21" y="100"/>
                </a:cubicBezTo>
                <a:cubicBezTo>
                  <a:pt x="17" y="99"/>
                  <a:pt x="14" y="97"/>
                  <a:pt x="12" y="95"/>
                </a:cubicBezTo>
                <a:cubicBezTo>
                  <a:pt x="0" y="85"/>
                  <a:pt x="9" y="70"/>
                  <a:pt x="22" y="70"/>
                </a:cubicBezTo>
                <a:cubicBezTo>
                  <a:pt x="25" y="70"/>
                  <a:pt x="28" y="70"/>
                  <a:pt x="31" y="71"/>
                </a:cubicBezTo>
                <a:cubicBezTo>
                  <a:pt x="34" y="72"/>
                  <a:pt x="37" y="73"/>
                  <a:pt x="40" y="74"/>
                </a:cubicBezTo>
                <a:cubicBezTo>
                  <a:pt x="41" y="75"/>
                  <a:pt x="43" y="76"/>
                  <a:pt x="44" y="77"/>
                </a:cubicBezTo>
                <a:cubicBezTo>
                  <a:pt x="44" y="57"/>
                  <a:pt x="44" y="38"/>
                  <a:pt x="44" y="19"/>
                </a:cubicBezTo>
                <a:cubicBezTo>
                  <a:pt x="44" y="0"/>
                  <a:pt x="73" y="0"/>
                  <a:pt x="73" y="19"/>
                </a:cubicBezTo>
                <a:cubicBezTo>
                  <a:pt x="73" y="43"/>
                  <a:pt x="73" y="43"/>
                  <a:pt x="73" y="43"/>
                </a:cubicBezTo>
                <a:cubicBezTo>
                  <a:pt x="78" y="41"/>
                  <a:pt x="84" y="43"/>
                  <a:pt x="88" y="47"/>
                </a:cubicBezTo>
                <a:cubicBezTo>
                  <a:pt x="95" y="44"/>
                  <a:pt x="104" y="46"/>
                  <a:pt x="107" y="53"/>
                </a:cubicBezTo>
                <a:cubicBezTo>
                  <a:pt x="116" y="51"/>
                  <a:pt x="124" y="57"/>
                  <a:pt x="124" y="66"/>
                </a:cubicBezTo>
                <a:cubicBezTo>
                  <a:pt x="124" y="93"/>
                  <a:pt x="124" y="93"/>
                  <a:pt x="124" y="93"/>
                </a:cubicBezTo>
                <a:cubicBezTo>
                  <a:pt x="124" y="98"/>
                  <a:pt x="122" y="104"/>
                  <a:pt x="120" y="110"/>
                </a:cubicBezTo>
                <a:cubicBezTo>
                  <a:pt x="119" y="114"/>
                  <a:pt x="117" y="117"/>
                  <a:pt x="116" y="121"/>
                </a:cubicBezTo>
                <a:cubicBezTo>
                  <a:pt x="117" y="123"/>
                  <a:pt x="118" y="125"/>
                  <a:pt x="118" y="127"/>
                </a:cubicBezTo>
                <a:cubicBezTo>
                  <a:pt x="118" y="139"/>
                  <a:pt x="118" y="139"/>
                  <a:pt x="118" y="139"/>
                </a:cubicBezTo>
                <a:cubicBezTo>
                  <a:pt x="118" y="142"/>
                  <a:pt x="117" y="145"/>
                  <a:pt x="115" y="146"/>
                </a:cubicBezTo>
                <a:cubicBezTo>
                  <a:pt x="115" y="146"/>
                  <a:pt x="115" y="146"/>
                  <a:pt x="115" y="146"/>
                </a:cubicBezTo>
                <a:cubicBezTo>
                  <a:pt x="113" y="148"/>
                  <a:pt x="111" y="149"/>
                  <a:pt x="108" y="149"/>
                </a:cubicBezTo>
                <a:cubicBezTo>
                  <a:pt x="62" y="149"/>
                  <a:pt x="62" y="149"/>
                  <a:pt x="62" y="149"/>
                </a:cubicBezTo>
                <a:cubicBezTo>
                  <a:pt x="59" y="149"/>
                  <a:pt x="57" y="148"/>
                  <a:pt x="55" y="146"/>
                </a:cubicBezTo>
                <a:cubicBezTo>
                  <a:pt x="55" y="146"/>
                  <a:pt x="55" y="146"/>
                  <a:pt x="55" y="146"/>
                </a:cubicBezTo>
                <a:cubicBezTo>
                  <a:pt x="53" y="145"/>
                  <a:pt x="52" y="142"/>
                  <a:pt x="52" y="139"/>
                </a:cubicBezTo>
                <a:cubicBezTo>
                  <a:pt x="52" y="127"/>
                  <a:pt x="52" y="127"/>
                  <a:pt x="52" y="127"/>
                </a:cubicBezTo>
                <a:cubicBezTo>
                  <a:pt x="52" y="126"/>
                  <a:pt x="52" y="125"/>
                  <a:pt x="52" y="124"/>
                </a:cubicBezTo>
                <a:close/>
                <a:moveTo>
                  <a:pt x="63" y="128"/>
                </a:moveTo>
                <a:cubicBezTo>
                  <a:pt x="63" y="128"/>
                  <a:pt x="63" y="128"/>
                  <a:pt x="63" y="128"/>
                </a:cubicBezTo>
                <a:cubicBezTo>
                  <a:pt x="63" y="138"/>
                  <a:pt x="63" y="138"/>
                  <a:pt x="63" y="138"/>
                </a:cubicBezTo>
                <a:cubicBezTo>
                  <a:pt x="107" y="138"/>
                  <a:pt x="107" y="138"/>
                  <a:pt x="107" y="138"/>
                </a:cubicBezTo>
                <a:cubicBezTo>
                  <a:pt x="107" y="128"/>
                  <a:pt x="107" y="128"/>
                  <a:pt x="107" y="128"/>
                </a:cubicBezTo>
                <a:cubicBezTo>
                  <a:pt x="63" y="128"/>
                  <a:pt x="63" y="128"/>
                  <a:pt x="63"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4" name="组合 3"/>
          <p:cNvGrpSpPr/>
          <p:nvPr/>
        </p:nvGrpSpPr>
        <p:grpSpPr>
          <a:xfrm>
            <a:off x="3203575" y="2131083"/>
            <a:ext cx="1784350" cy="2112027"/>
            <a:chOff x="3203575" y="2130425"/>
            <a:chExt cx="1784350" cy="2111375"/>
          </a:xfrm>
        </p:grpSpPr>
        <p:sp>
          <p:nvSpPr>
            <p:cNvPr id="22551" name="Freeform 23"/>
            <p:cNvSpPr>
              <a:spLocks noEditPoints="1"/>
            </p:cNvSpPr>
            <p:nvPr/>
          </p:nvSpPr>
          <p:spPr bwMode="auto">
            <a:xfrm>
              <a:off x="3203575" y="2130425"/>
              <a:ext cx="1784350" cy="2111375"/>
            </a:xfrm>
            <a:custGeom>
              <a:avLst/>
              <a:gdLst>
                <a:gd name="T0" fmla="*/ 998 w 1144"/>
                <a:gd name="T1" fmla="*/ 1354 h 1354"/>
                <a:gd name="T2" fmla="*/ 139 w 1144"/>
                <a:gd name="T3" fmla="*/ 1354 h 1354"/>
                <a:gd name="T4" fmla="*/ 24 w 1144"/>
                <a:gd name="T5" fmla="*/ 1296 h 1354"/>
                <a:gd name="T6" fmla="*/ 23 w 1144"/>
                <a:gd name="T7" fmla="*/ 1172 h 1354"/>
                <a:gd name="T8" fmla="*/ 92 w 1144"/>
                <a:gd name="T9" fmla="*/ 1064 h 1354"/>
                <a:gd name="T10" fmla="*/ 251 w 1144"/>
                <a:gd name="T11" fmla="*/ 820 h 1354"/>
                <a:gd name="T12" fmla="*/ 405 w 1144"/>
                <a:gd name="T13" fmla="*/ 583 h 1354"/>
                <a:gd name="T14" fmla="*/ 405 w 1144"/>
                <a:gd name="T15" fmla="*/ 141 h 1354"/>
                <a:gd name="T16" fmla="*/ 361 w 1144"/>
                <a:gd name="T17" fmla="*/ 74 h 1354"/>
                <a:gd name="T18" fmla="*/ 435 w 1144"/>
                <a:gd name="T19" fmla="*/ 0 h 1354"/>
                <a:gd name="T20" fmla="*/ 699 w 1144"/>
                <a:gd name="T21" fmla="*/ 0 h 1354"/>
                <a:gd name="T22" fmla="*/ 773 w 1144"/>
                <a:gd name="T23" fmla="*/ 74 h 1354"/>
                <a:gd name="T24" fmla="*/ 729 w 1144"/>
                <a:gd name="T25" fmla="*/ 141 h 1354"/>
                <a:gd name="T26" fmla="*/ 729 w 1144"/>
                <a:gd name="T27" fmla="*/ 583 h 1354"/>
                <a:gd name="T28" fmla="*/ 886 w 1144"/>
                <a:gd name="T29" fmla="*/ 820 h 1354"/>
                <a:gd name="T30" fmla="*/ 1046 w 1144"/>
                <a:gd name="T31" fmla="*/ 1064 h 1354"/>
                <a:gd name="T32" fmla="*/ 1108 w 1144"/>
                <a:gd name="T33" fmla="*/ 1161 h 1354"/>
                <a:gd name="T34" fmla="*/ 1118 w 1144"/>
                <a:gd name="T35" fmla="*/ 1287 h 1354"/>
                <a:gd name="T36" fmla="*/ 998 w 1144"/>
                <a:gd name="T37" fmla="*/ 1354 h 1354"/>
                <a:gd name="T38" fmla="*/ 435 w 1144"/>
                <a:gd name="T39" fmla="*/ 60 h 1354"/>
                <a:gd name="T40" fmla="*/ 421 w 1144"/>
                <a:gd name="T41" fmla="*/ 74 h 1354"/>
                <a:gd name="T42" fmla="*/ 435 w 1144"/>
                <a:gd name="T43" fmla="*/ 88 h 1354"/>
                <a:gd name="T44" fmla="*/ 465 w 1144"/>
                <a:gd name="T45" fmla="*/ 88 h 1354"/>
                <a:gd name="T46" fmla="*/ 465 w 1144"/>
                <a:gd name="T47" fmla="*/ 601 h 1354"/>
                <a:gd name="T48" fmla="*/ 460 w 1144"/>
                <a:gd name="T49" fmla="*/ 608 h 1354"/>
                <a:gd name="T50" fmla="*/ 301 w 1144"/>
                <a:gd name="T51" fmla="*/ 852 h 1354"/>
                <a:gd name="T52" fmla="*/ 142 w 1144"/>
                <a:gd name="T53" fmla="*/ 1097 h 1354"/>
                <a:gd name="T54" fmla="*/ 74 w 1144"/>
                <a:gd name="T55" fmla="*/ 1202 h 1354"/>
                <a:gd name="T56" fmla="*/ 76 w 1144"/>
                <a:gd name="T57" fmla="*/ 1266 h 1354"/>
                <a:gd name="T58" fmla="*/ 139 w 1144"/>
                <a:gd name="T59" fmla="*/ 1294 h 1354"/>
                <a:gd name="T60" fmla="*/ 998 w 1144"/>
                <a:gd name="T61" fmla="*/ 1294 h 1354"/>
                <a:gd name="T62" fmla="*/ 1065 w 1144"/>
                <a:gd name="T63" fmla="*/ 1258 h 1354"/>
                <a:gd name="T64" fmla="*/ 1057 w 1144"/>
                <a:gd name="T65" fmla="*/ 1192 h 1354"/>
                <a:gd name="T66" fmla="*/ 996 w 1144"/>
                <a:gd name="T67" fmla="*/ 1097 h 1354"/>
                <a:gd name="T68" fmla="*/ 836 w 1144"/>
                <a:gd name="T69" fmla="*/ 853 h 1354"/>
                <a:gd name="T70" fmla="*/ 674 w 1144"/>
                <a:gd name="T71" fmla="*/ 609 h 1354"/>
                <a:gd name="T72" fmla="*/ 669 w 1144"/>
                <a:gd name="T73" fmla="*/ 601 h 1354"/>
                <a:gd name="T74" fmla="*/ 669 w 1144"/>
                <a:gd name="T75" fmla="*/ 88 h 1354"/>
                <a:gd name="T76" fmla="*/ 699 w 1144"/>
                <a:gd name="T77" fmla="*/ 88 h 1354"/>
                <a:gd name="T78" fmla="*/ 713 w 1144"/>
                <a:gd name="T79" fmla="*/ 74 h 1354"/>
                <a:gd name="T80" fmla="*/ 699 w 1144"/>
                <a:gd name="T81" fmla="*/ 60 h 1354"/>
                <a:gd name="T82" fmla="*/ 435 w 1144"/>
                <a:gd name="T83" fmla="*/ 6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4" h="1354">
                  <a:moveTo>
                    <a:pt x="998" y="1354"/>
                  </a:moveTo>
                  <a:cubicBezTo>
                    <a:pt x="139" y="1354"/>
                    <a:pt x="139" y="1354"/>
                    <a:pt x="139" y="1354"/>
                  </a:cubicBezTo>
                  <a:cubicBezTo>
                    <a:pt x="68" y="1354"/>
                    <a:pt x="36" y="1318"/>
                    <a:pt x="24" y="1296"/>
                  </a:cubicBezTo>
                  <a:cubicBezTo>
                    <a:pt x="0" y="1254"/>
                    <a:pt x="5" y="1201"/>
                    <a:pt x="23" y="1172"/>
                  </a:cubicBezTo>
                  <a:cubicBezTo>
                    <a:pt x="28" y="1163"/>
                    <a:pt x="50" y="1128"/>
                    <a:pt x="92" y="1064"/>
                  </a:cubicBezTo>
                  <a:cubicBezTo>
                    <a:pt x="130" y="1006"/>
                    <a:pt x="183" y="923"/>
                    <a:pt x="251" y="820"/>
                  </a:cubicBezTo>
                  <a:cubicBezTo>
                    <a:pt x="322" y="710"/>
                    <a:pt x="387" y="611"/>
                    <a:pt x="405" y="583"/>
                  </a:cubicBezTo>
                  <a:cubicBezTo>
                    <a:pt x="405" y="141"/>
                    <a:pt x="405" y="141"/>
                    <a:pt x="405" y="141"/>
                  </a:cubicBezTo>
                  <a:cubicBezTo>
                    <a:pt x="379" y="130"/>
                    <a:pt x="361" y="104"/>
                    <a:pt x="361" y="74"/>
                  </a:cubicBezTo>
                  <a:cubicBezTo>
                    <a:pt x="361" y="33"/>
                    <a:pt x="394" y="0"/>
                    <a:pt x="435" y="0"/>
                  </a:cubicBezTo>
                  <a:cubicBezTo>
                    <a:pt x="699" y="0"/>
                    <a:pt x="699" y="0"/>
                    <a:pt x="699" y="0"/>
                  </a:cubicBezTo>
                  <a:cubicBezTo>
                    <a:pt x="740" y="0"/>
                    <a:pt x="773" y="33"/>
                    <a:pt x="773" y="74"/>
                  </a:cubicBezTo>
                  <a:cubicBezTo>
                    <a:pt x="773" y="104"/>
                    <a:pt x="755" y="130"/>
                    <a:pt x="729" y="141"/>
                  </a:cubicBezTo>
                  <a:cubicBezTo>
                    <a:pt x="729" y="583"/>
                    <a:pt x="729" y="583"/>
                    <a:pt x="729" y="583"/>
                  </a:cubicBezTo>
                  <a:cubicBezTo>
                    <a:pt x="747" y="611"/>
                    <a:pt x="814" y="711"/>
                    <a:pt x="886" y="820"/>
                  </a:cubicBezTo>
                  <a:cubicBezTo>
                    <a:pt x="953" y="922"/>
                    <a:pt x="1007" y="1004"/>
                    <a:pt x="1046" y="1064"/>
                  </a:cubicBezTo>
                  <a:cubicBezTo>
                    <a:pt x="1076" y="1111"/>
                    <a:pt x="1097" y="1143"/>
                    <a:pt x="1108" y="1161"/>
                  </a:cubicBezTo>
                  <a:cubicBezTo>
                    <a:pt x="1144" y="1220"/>
                    <a:pt x="1130" y="1265"/>
                    <a:pt x="1118" y="1287"/>
                  </a:cubicBezTo>
                  <a:cubicBezTo>
                    <a:pt x="1093" y="1331"/>
                    <a:pt x="1038" y="1354"/>
                    <a:pt x="998" y="1354"/>
                  </a:cubicBezTo>
                  <a:close/>
                  <a:moveTo>
                    <a:pt x="435" y="60"/>
                  </a:moveTo>
                  <a:cubicBezTo>
                    <a:pt x="427" y="60"/>
                    <a:pt x="421" y="66"/>
                    <a:pt x="421" y="74"/>
                  </a:cubicBezTo>
                  <a:cubicBezTo>
                    <a:pt x="421" y="81"/>
                    <a:pt x="427" y="88"/>
                    <a:pt x="435" y="88"/>
                  </a:cubicBezTo>
                  <a:cubicBezTo>
                    <a:pt x="465" y="88"/>
                    <a:pt x="465" y="88"/>
                    <a:pt x="465" y="88"/>
                  </a:cubicBezTo>
                  <a:cubicBezTo>
                    <a:pt x="465" y="601"/>
                    <a:pt x="465" y="601"/>
                    <a:pt x="465" y="601"/>
                  </a:cubicBezTo>
                  <a:cubicBezTo>
                    <a:pt x="460" y="608"/>
                    <a:pt x="460" y="608"/>
                    <a:pt x="460" y="608"/>
                  </a:cubicBezTo>
                  <a:cubicBezTo>
                    <a:pt x="460" y="608"/>
                    <a:pt x="385" y="723"/>
                    <a:pt x="301" y="852"/>
                  </a:cubicBezTo>
                  <a:cubicBezTo>
                    <a:pt x="233" y="956"/>
                    <a:pt x="180" y="1038"/>
                    <a:pt x="142" y="1097"/>
                  </a:cubicBezTo>
                  <a:cubicBezTo>
                    <a:pt x="92" y="1174"/>
                    <a:pt x="77" y="1197"/>
                    <a:pt x="74" y="1202"/>
                  </a:cubicBezTo>
                  <a:cubicBezTo>
                    <a:pt x="67" y="1214"/>
                    <a:pt x="63" y="1244"/>
                    <a:pt x="76" y="1266"/>
                  </a:cubicBezTo>
                  <a:cubicBezTo>
                    <a:pt x="86" y="1285"/>
                    <a:pt x="108" y="1294"/>
                    <a:pt x="139" y="1294"/>
                  </a:cubicBezTo>
                  <a:cubicBezTo>
                    <a:pt x="998" y="1294"/>
                    <a:pt x="998" y="1294"/>
                    <a:pt x="998" y="1294"/>
                  </a:cubicBezTo>
                  <a:cubicBezTo>
                    <a:pt x="1020" y="1294"/>
                    <a:pt x="1052" y="1280"/>
                    <a:pt x="1065" y="1258"/>
                  </a:cubicBezTo>
                  <a:cubicBezTo>
                    <a:pt x="1075" y="1240"/>
                    <a:pt x="1072" y="1218"/>
                    <a:pt x="1057" y="1192"/>
                  </a:cubicBezTo>
                  <a:cubicBezTo>
                    <a:pt x="1046" y="1175"/>
                    <a:pt x="1026" y="1143"/>
                    <a:pt x="996" y="1097"/>
                  </a:cubicBezTo>
                  <a:cubicBezTo>
                    <a:pt x="957" y="1037"/>
                    <a:pt x="903" y="955"/>
                    <a:pt x="836" y="853"/>
                  </a:cubicBezTo>
                  <a:cubicBezTo>
                    <a:pt x="751" y="725"/>
                    <a:pt x="675" y="610"/>
                    <a:pt x="674" y="609"/>
                  </a:cubicBezTo>
                  <a:cubicBezTo>
                    <a:pt x="669" y="601"/>
                    <a:pt x="669" y="601"/>
                    <a:pt x="669" y="601"/>
                  </a:cubicBezTo>
                  <a:cubicBezTo>
                    <a:pt x="669" y="88"/>
                    <a:pt x="669" y="88"/>
                    <a:pt x="669" y="88"/>
                  </a:cubicBezTo>
                  <a:cubicBezTo>
                    <a:pt x="699" y="88"/>
                    <a:pt x="699" y="88"/>
                    <a:pt x="699" y="88"/>
                  </a:cubicBezTo>
                  <a:cubicBezTo>
                    <a:pt x="707" y="88"/>
                    <a:pt x="713" y="81"/>
                    <a:pt x="713" y="74"/>
                  </a:cubicBezTo>
                  <a:cubicBezTo>
                    <a:pt x="713" y="66"/>
                    <a:pt x="707" y="60"/>
                    <a:pt x="699" y="60"/>
                  </a:cubicBezTo>
                  <a:lnTo>
                    <a:pt x="435" y="6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52" name="Freeform 24"/>
            <p:cNvSpPr/>
            <p:nvPr/>
          </p:nvSpPr>
          <p:spPr bwMode="auto">
            <a:xfrm>
              <a:off x="3813175" y="2176463"/>
              <a:ext cx="549275" cy="876300"/>
            </a:xfrm>
            <a:custGeom>
              <a:avLst/>
              <a:gdLst>
                <a:gd name="T0" fmla="*/ 308 w 352"/>
                <a:gd name="T1" fmla="*/ 0 h 562"/>
                <a:gd name="T2" fmla="*/ 44 w 352"/>
                <a:gd name="T3" fmla="*/ 0 h 562"/>
                <a:gd name="T4" fmla="*/ 0 w 352"/>
                <a:gd name="T5" fmla="*/ 44 h 562"/>
                <a:gd name="T6" fmla="*/ 44 w 352"/>
                <a:gd name="T7" fmla="*/ 88 h 562"/>
                <a:gd name="T8" fmla="*/ 44 w 352"/>
                <a:gd name="T9" fmla="*/ 562 h 562"/>
                <a:gd name="T10" fmla="*/ 308 w 352"/>
                <a:gd name="T11" fmla="*/ 562 h 562"/>
                <a:gd name="T12" fmla="*/ 308 w 352"/>
                <a:gd name="T13" fmla="*/ 88 h 562"/>
                <a:gd name="T14" fmla="*/ 352 w 352"/>
                <a:gd name="T15" fmla="*/ 44 h 562"/>
                <a:gd name="T16" fmla="*/ 308 w 352"/>
                <a:gd name="T1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562">
                  <a:moveTo>
                    <a:pt x="308" y="0"/>
                  </a:moveTo>
                  <a:cubicBezTo>
                    <a:pt x="44" y="0"/>
                    <a:pt x="44" y="0"/>
                    <a:pt x="44" y="0"/>
                  </a:cubicBezTo>
                  <a:cubicBezTo>
                    <a:pt x="20" y="0"/>
                    <a:pt x="0" y="19"/>
                    <a:pt x="0" y="44"/>
                  </a:cubicBezTo>
                  <a:cubicBezTo>
                    <a:pt x="0" y="68"/>
                    <a:pt x="20" y="88"/>
                    <a:pt x="44" y="88"/>
                  </a:cubicBezTo>
                  <a:cubicBezTo>
                    <a:pt x="44" y="562"/>
                    <a:pt x="44" y="562"/>
                    <a:pt x="44" y="562"/>
                  </a:cubicBezTo>
                  <a:cubicBezTo>
                    <a:pt x="308" y="562"/>
                    <a:pt x="308" y="562"/>
                    <a:pt x="308" y="562"/>
                  </a:cubicBezTo>
                  <a:cubicBezTo>
                    <a:pt x="308" y="88"/>
                    <a:pt x="308" y="88"/>
                    <a:pt x="308" y="88"/>
                  </a:cubicBezTo>
                  <a:cubicBezTo>
                    <a:pt x="332" y="88"/>
                    <a:pt x="352" y="68"/>
                    <a:pt x="352" y="44"/>
                  </a:cubicBezTo>
                  <a:cubicBezTo>
                    <a:pt x="352" y="19"/>
                    <a:pt x="332" y="0"/>
                    <a:pt x="30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53" name="Freeform 25"/>
            <p:cNvSpPr/>
            <p:nvPr/>
          </p:nvSpPr>
          <p:spPr bwMode="auto">
            <a:xfrm>
              <a:off x="3633788" y="3052763"/>
              <a:ext cx="912813" cy="381000"/>
            </a:xfrm>
            <a:custGeom>
              <a:avLst/>
              <a:gdLst>
                <a:gd name="T0" fmla="*/ 585 w 585"/>
                <a:gd name="T1" fmla="*/ 244 h 244"/>
                <a:gd name="T2" fmla="*/ 423 w 585"/>
                <a:gd name="T3" fmla="*/ 0 h 244"/>
                <a:gd name="T4" fmla="*/ 159 w 585"/>
                <a:gd name="T5" fmla="*/ 0 h 244"/>
                <a:gd name="T6" fmla="*/ 0 w 585"/>
                <a:gd name="T7" fmla="*/ 244 h 244"/>
                <a:gd name="T8" fmla="*/ 585 w 585"/>
                <a:gd name="T9" fmla="*/ 244 h 244"/>
              </a:gdLst>
              <a:ahLst/>
              <a:cxnLst>
                <a:cxn ang="0">
                  <a:pos x="T0" y="T1"/>
                </a:cxn>
                <a:cxn ang="0">
                  <a:pos x="T2" y="T3"/>
                </a:cxn>
                <a:cxn ang="0">
                  <a:pos x="T4" y="T5"/>
                </a:cxn>
                <a:cxn ang="0">
                  <a:pos x="T6" y="T7"/>
                </a:cxn>
                <a:cxn ang="0">
                  <a:pos x="T8" y="T9"/>
                </a:cxn>
              </a:cxnLst>
              <a:rect l="0" t="0" r="r" b="b"/>
              <a:pathLst>
                <a:path w="585" h="244">
                  <a:moveTo>
                    <a:pt x="585" y="244"/>
                  </a:moveTo>
                  <a:cubicBezTo>
                    <a:pt x="499" y="115"/>
                    <a:pt x="423" y="0"/>
                    <a:pt x="423" y="0"/>
                  </a:cubicBezTo>
                  <a:cubicBezTo>
                    <a:pt x="159" y="0"/>
                    <a:pt x="159" y="0"/>
                    <a:pt x="159" y="0"/>
                  </a:cubicBezTo>
                  <a:cubicBezTo>
                    <a:pt x="159" y="0"/>
                    <a:pt x="84" y="115"/>
                    <a:pt x="0" y="244"/>
                  </a:cubicBezTo>
                  <a:lnTo>
                    <a:pt x="585" y="2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54" name="Freeform 26"/>
            <p:cNvSpPr/>
            <p:nvPr/>
          </p:nvSpPr>
          <p:spPr bwMode="auto">
            <a:xfrm>
              <a:off x="3386138" y="3433763"/>
              <a:ext cx="1409700" cy="381000"/>
            </a:xfrm>
            <a:custGeom>
              <a:avLst/>
              <a:gdLst>
                <a:gd name="T0" fmla="*/ 0 w 904"/>
                <a:gd name="T1" fmla="*/ 244 h 244"/>
                <a:gd name="T2" fmla="*/ 904 w 904"/>
                <a:gd name="T3" fmla="*/ 244 h 244"/>
                <a:gd name="T4" fmla="*/ 744 w 904"/>
                <a:gd name="T5" fmla="*/ 0 h 244"/>
                <a:gd name="T6" fmla="*/ 159 w 904"/>
                <a:gd name="T7" fmla="*/ 0 h 244"/>
                <a:gd name="T8" fmla="*/ 0 w 904"/>
                <a:gd name="T9" fmla="*/ 244 h 244"/>
              </a:gdLst>
              <a:ahLst/>
              <a:cxnLst>
                <a:cxn ang="0">
                  <a:pos x="T0" y="T1"/>
                </a:cxn>
                <a:cxn ang="0">
                  <a:pos x="T2" y="T3"/>
                </a:cxn>
                <a:cxn ang="0">
                  <a:pos x="T4" y="T5"/>
                </a:cxn>
                <a:cxn ang="0">
                  <a:pos x="T6" y="T7"/>
                </a:cxn>
                <a:cxn ang="0">
                  <a:pos x="T8" y="T9"/>
                </a:cxn>
              </a:cxnLst>
              <a:rect l="0" t="0" r="r" b="b"/>
              <a:pathLst>
                <a:path w="904" h="244">
                  <a:moveTo>
                    <a:pt x="0" y="244"/>
                  </a:moveTo>
                  <a:cubicBezTo>
                    <a:pt x="904" y="244"/>
                    <a:pt x="904" y="244"/>
                    <a:pt x="904" y="244"/>
                  </a:cubicBezTo>
                  <a:cubicBezTo>
                    <a:pt x="859" y="176"/>
                    <a:pt x="800" y="85"/>
                    <a:pt x="744" y="0"/>
                  </a:cubicBezTo>
                  <a:cubicBezTo>
                    <a:pt x="159" y="0"/>
                    <a:pt x="159" y="0"/>
                    <a:pt x="159" y="0"/>
                  </a:cubicBezTo>
                  <a:cubicBezTo>
                    <a:pt x="103" y="85"/>
                    <a:pt x="44" y="176"/>
                    <a:pt x="0" y="2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55" name="Freeform 27"/>
            <p:cNvSpPr/>
            <p:nvPr/>
          </p:nvSpPr>
          <p:spPr bwMode="auto">
            <a:xfrm>
              <a:off x="3246438" y="3814763"/>
              <a:ext cx="1735138" cy="379413"/>
            </a:xfrm>
            <a:custGeom>
              <a:avLst/>
              <a:gdLst>
                <a:gd name="T0" fmla="*/ 1055 w 1113"/>
                <a:gd name="T1" fmla="*/ 96 h 244"/>
                <a:gd name="T2" fmla="*/ 994 w 1113"/>
                <a:gd name="T3" fmla="*/ 0 h 244"/>
                <a:gd name="T4" fmla="*/ 90 w 1113"/>
                <a:gd name="T5" fmla="*/ 0 h 244"/>
                <a:gd name="T6" fmla="*/ 21 w 1113"/>
                <a:gd name="T7" fmla="*/ 107 h 244"/>
                <a:gd name="T8" fmla="*/ 112 w 1113"/>
                <a:gd name="T9" fmla="*/ 244 h 244"/>
                <a:gd name="T10" fmla="*/ 971 w 1113"/>
                <a:gd name="T11" fmla="*/ 244 h 244"/>
                <a:gd name="T12" fmla="*/ 1055 w 1113"/>
                <a:gd name="T13" fmla="*/ 96 h 244"/>
              </a:gdLst>
              <a:ahLst/>
              <a:cxnLst>
                <a:cxn ang="0">
                  <a:pos x="T0" y="T1"/>
                </a:cxn>
                <a:cxn ang="0">
                  <a:pos x="T2" y="T3"/>
                </a:cxn>
                <a:cxn ang="0">
                  <a:pos x="T4" y="T5"/>
                </a:cxn>
                <a:cxn ang="0">
                  <a:pos x="T6" y="T7"/>
                </a:cxn>
                <a:cxn ang="0">
                  <a:pos x="T8" y="T9"/>
                </a:cxn>
                <a:cxn ang="0">
                  <a:pos x="T10" y="T11"/>
                </a:cxn>
                <a:cxn ang="0">
                  <a:pos x="T12" y="T13"/>
                </a:cxn>
              </a:cxnLst>
              <a:rect l="0" t="0" r="r" b="b"/>
              <a:pathLst>
                <a:path w="1113" h="244">
                  <a:moveTo>
                    <a:pt x="1055" y="96"/>
                  </a:moveTo>
                  <a:cubicBezTo>
                    <a:pt x="1044" y="78"/>
                    <a:pt x="1022" y="43"/>
                    <a:pt x="994" y="0"/>
                  </a:cubicBezTo>
                  <a:cubicBezTo>
                    <a:pt x="90" y="0"/>
                    <a:pt x="90" y="0"/>
                    <a:pt x="90" y="0"/>
                  </a:cubicBezTo>
                  <a:cubicBezTo>
                    <a:pt x="53" y="57"/>
                    <a:pt x="27" y="98"/>
                    <a:pt x="21" y="107"/>
                  </a:cubicBezTo>
                  <a:cubicBezTo>
                    <a:pt x="0" y="143"/>
                    <a:pt x="1" y="244"/>
                    <a:pt x="112" y="244"/>
                  </a:cubicBezTo>
                  <a:cubicBezTo>
                    <a:pt x="223" y="244"/>
                    <a:pt x="916" y="244"/>
                    <a:pt x="971" y="244"/>
                  </a:cubicBezTo>
                  <a:cubicBezTo>
                    <a:pt x="1025" y="244"/>
                    <a:pt x="1113" y="190"/>
                    <a:pt x="1055" y="96"/>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22556" name="Oval 28"/>
          <p:cNvSpPr>
            <a:spLocks noChangeArrowheads="1"/>
          </p:cNvSpPr>
          <p:nvPr/>
        </p:nvSpPr>
        <p:spPr bwMode="auto">
          <a:xfrm>
            <a:off x="4075114" y="2475677"/>
            <a:ext cx="131763" cy="130215"/>
          </a:xfrm>
          <a:prstGeom prst="ellipse">
            <a:avLst/>
          </a:prstGeom>
          <a:solidFill>
            <a:schemeClr val="accent6"/>
          </a:solidFill>
          <a:ln>
            <a:noFill/>
          </a:ln>
        </p:spPr>
        <p:txBody>
          <a:bodyPr/>
          <a:lstStyle/>
          <a:p>
            <a:endParaRPr lang="zh-CN" altLang="en-US">
              <a:solidFill>
                <a:prstClr val="black"/>
              </a:solidFill>
            </a:endParaRPr>
          </a:p>
        </p:txBody>
      </p:sp>
      <p:sp>
        <p:nvSpPr>
          <p:cNvPr id="22557" name="Oval 29"/>
          <p:cNvSpPr>
            <a:spLocks noChangeArrowheads="1"/>
          </p:cNvSpPr>
          <p:nvPr/>
        </p:nvSpPr>
        <p:spPr bwMode="auto">
          <a:xfrm>
            <a:off x="3894139" y="1881769"/>
            <a:ext cx="131763" cy="130215"/>
          </a:xfrm>
          <a:prstGeom prst="ellipse">
            <a:avLst/>
          </a:prstGeom>
          <a:solidFill>
            <a:schemeClr val="accent6"/>
          </a:solidFill>
          <a:ln>
            <a:noFill/>
          </a:ln>
        </p:spPr>
        <p:txBody>
          <a:bodyPr/>
          <a:lstStyle/>
          <a:p>
            <a:endParaRPr lang="zh-CN" altLang="en-US">
              <a:solidFill>
                <a:prstClr val="black"/>
              </a:solidFill>
            </a:endParaRPr>
          </a:p>
        </p:txBody>
      </p:sp>
      <p:sp>
        <p:nvSpPr>
          <p:cNvPr id="22558" name="Oval 30"/>
          <p:cNvSpPr>
            <a:spLocks noChangeArrowheads="1"/>
          </p:cNvSpPr>
          <p:nvPr/>
        </p:nvSpPr>
        <p:spPr bwMode="auto">
          <a:xfrm>
            <a:off x="4125913" y="1721381"/>
            <a:ext cx="90488" cy="88927"/>
          </a:xfrm>
          <a:prstGeom prst="ellipse">
            <a:avLst/>
          </a:prstGeom>
          <a:solidFill>
            <a:schemeClr val="accent6"/>
          </a:solidFill>
          <a:ln>
            <a:noFill/>
          </a:ln>
        </p:spPr>
        <p:txBody>
          <a:bodyPr/>
          <a:lstStyle/>
          <a:p>
            <a:endParaRPr lang="zh-CN" altLang="en-US">
              <a:solidFill>
                <a:prstClr val="black"/>
              </a:solidFill>
            </a:endParaRPr>
          </a:p>
        </p:txBody>
      </p:sp>
      <p:sp>
        <p:nvSpPr>
          <p:cNvPr id="22559" name="Oval 31"/>
          <p:cNvSpPr>
            <a:spLocks noChangeArrowheads="1"/>
          </p:cNvSpPr>
          <p:nvPr/>
        </p:nvSpPr>
        <p:spPr bwMode="auto">
          <a:xfrm>
            <a:off x="3976688" y="1572110"/>
            <a:ext cx="109538" cy="109572"/>
          </a:xfrm>
          <a:prstGeom prst="ellipse">
            <a:avLst/>
          </a:prstGeom>
          <a:solidFill>
            <a:schemeClr val="accent6"/>
          </a:solidFill>
          <a:ln>
            <a:noFill/>
          </a:ln>
        </p:spPr>
        <p:txBody>
          <a:bodyPr/>
          <a:lstStyle/>
          <a:p>
            <a:endParaRPr lang="zh-CN" altLang="en-US">
              <a:solidFill>
                <a:prstClr val="black"/>
              </a:solidFill>
            </a:endParaRPr>
          </a:p>
        </p:txBody>
      </p:sp>
      <p:sp>
        <p:nvSpPr>
          <p:cNvPr id="22560" name="Oval 32"/>
          <p:cNvSpPr>
            <a:spLocks noChangeArrowheads="1"/>
          </p:cNvSpPr>
          <p:nvPr/>
        </p:nvSpPr>
        <p:spPr bwMode="auto">
          <a:xfrm>
            <a:off x="3986214" y="2756751"/>
            <a:ext cx="79375" cy="79399"/>
          </a:xfrm>
          <a:prstGeom prst="ellipse">
            <a:avLst/>
          </a:prstGeom>
          <a:solidFill>
            <a:schemeClr val="accent6"/>
          </a:solidFill>
          <a:ln>
            <a:noFill/>
          </a:ln>
        </p:spPr>
        <p:txBody>
          <a:bodyPr/>
          <a:lstStyle/>
          <a:p>
            <a:endParaRPr lang="zh-CN" altLang="en-US">
              <a:solidFill>
                <a:prstClr val="black"/>
              </a:solidFill>
            </a:endParaRPr>
          </a:p>
        </p:txBody>
      </p:sp>
      <p:sp>
        <p:nvSpPr>
          <p:cNvPr id="22570" name="Freeform 42"/>
          <p:cNvSpPr>
            <a:spLocks noEditPoints="1"/>
          </p:cNvSpPr>
          <p:nvPr/>
        </p:nvSpPr>
        <p:spPr bwMode="auto">
          <a:xfrm>
            <a:off x="4013200" y="3545982"/>
            <a:ext cx="190500" cy="154036"/>
          </a:xfrm>
          <a:custGeom>
            <a:avLst/>
            <a:gdLst>
              <a:gd name="T0" fmla="*/ 105 w 122"/>
              <a:gd name="T1" fmla="*/ 37 h 99"/>
              <a:gd name="T2" fmla="*/ 97 w 122"/>
              <a:gd name="T3" fmla="*/ 37 h 99"/>
              <a:gd name="T4" fmla="*/ 29 w 122"/>
              <a:gd name="T5" fmla="*/ 15 h 99"/>
              <a:gd name="T6" fmla="*/ 14 w 122"/>
              <a:gd name="T7" fmla="*/ 15 h 99"/>
              <a:gd name="T8" fmla="*/ 28 w 122"/>
              <a:gd name="T9" fmla="*/ 17 h 99"/>
              <a:gd name="T10" fmla="*/ 8 w 122"/>
              <a:gd name="T11" fmla="*/ 17 h 99"/>
              <a:gd name="T12" fmla="*/ 8 w 122"/>
              <a:gd name="T13" fmla="*/ 12 h 99"/>
              <a:gd name="T14" fmla="*/ 11 w 122"/>
              <a:gd name="T15" fmla="*/ 9 h 99"/>
              <a:gd name="T16" fmla="*/ 33 w 122"/>
              <a:gd name="T17" fmla="*/ 3 h 99"/>
              <a:gd name="T18" fmla="*/ 38 w 122"/>
              <a:gd name="T19" fmla="*/ 0 h 99"/>
              <a:gd name="T20" fmla="*/ 88 w 122"/>
              <a:gd name="T21" fmla="*/ 4 h 99"/>
              <a:gd name="T22" fmla="*/ 117 w 122"/>
              <a:gd name="T23" fmla="*/ 17 h 99"/>
              <a:gd name="T24" fmla="*/ 122 w 122"/>
              <a:gd name="T25" fmla="*/ 22 h 99"/>
              <a:gd name="T26" fmla="*/ 117 w 122"/>
              <a:gd name="T27" fmla="*/ 99 h 99"/>
              <a:gd name="T28" fmla="*/ 4 w 122"/>
              <a:gd name="T29" fmla="*/ 99 h 99"/>
              <a:gd name="T30" fmla="*/ 0 w 122"/>
              <a:gd name="T31" fmla="*/ 94 h 99"/>
              <a:gd name="T32" fmla="*/ 4 w 122"/>
              <a:gd name="T33" fmla="*/ 17 h 99"/>
              <a:gd name="T34" fmla="*/ 8 w 122"/>
              <a:gd name="T35" fmla="*/ 17 h 99"/>
              <a:gd name="T36" fmla="*/ 61 w 122"/>
              <a:gd name="T37" fmla="*/ 36 h 99"/>
              <a:gd name="T38" fmla="*/ 77 w 122"/>
              <a:gd name="T39" fmla="*/ 52 h 99"/>
              <a:gd name="T40" fmla="*/ 45 w 122"/>
              <a:gd name="T41" fmla="*/ 52 h 99"/>
              <a:gd name="T42" fmla="*/ 68 w 122"/>
              <a:gd name="T43" fmla="*/ 45 h 99"/>
              <a:gd name="T44" fmla="*/ 61 w 122"/>
              <a:gd name="T45" fmla="*/ 42 h 99"/>
              <a:gd name="T46" fmla="*/ 61 w 122"/>
              <a:gd name="T47" fmla="*/ 62 h 99"/>
              <a:gd name="T48" fmla="*/ 68 w 122"/>
              <a:gd name="T49" fmla="*/ 45 h 99"/>
              <a:gd name="T50" fmla="*/ 32 w 122"/>
              <a:gd name="T51" fmla="*/ 27 h 99"/>
              <a:gd name="T52" fmla="*/ 9 w 122"/>
              <a:gd name="T53" fmla="*/ 27 h 99"/>
              <a:gd name="T54" fmla="*/ 113 w 122"/>
              <a:gd name="T55" fmla="*/ 90 h 99"/>
              <a:gd name="T56" fmla="*/ 90 w 122"/>
              <a:gd name="T57" fmla="*/ 27 h 99"/>
              <a:gd name="T58" fmla="*/ 86 w 122"/>
              <a:gd name="T59" fmla="*/ 24 h 99"/>
              <a:gd name="T60" fmla="*/ 41 w 122"/>
              <a:gd name="T61" fmla="*/ 10 h 99"/>
              <a:gd name="T62" fmla="*/ 32 w 122"/>
              <a:gd name="T63" fmla="*/ 27 h 99"/>
              <a:gd name="T64" fmla="*/ 61 w 122"/>
              <a:gd name="T65" fmla="*/ 19 h 99"/>
              <a:gd name="T66" fmla="*/ 61 w 122"/>
              <a:gd name="T67" fmla="*/ 84 h 99"/>
              <a:gd name="T68" fmla="*/ 61 w 122"/>
              <a:gd name="T69" fmla="*/ 19 h 99"/>
              <a:gd name="T70" fmla="*/ 61 w 122"/>
              <a:gd name="T71" fmla="*/ 29 h 99"/>
              <a:gd name="T72" fmla="*/ 61 w 122"/>
              <a:gd name="T73" fmla="*/ 75 h 99"/>
              <a:gd name="T74" fmla="*/ 61 w 122"/>
              <a:gd name="T7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99">
                <a:moveTo>
                  <a:pt x="101" y="33"/>
                </a:moveTo>
                <a:cubicBezTo>
                  <a:pt x="103" y="33"/>
                  <a:pt x="105" y="35"/>
                  <a:pt x="105" y="37"/>
                </a:cubicBezTo>
                <a:cubicBezTo>
                  <a:pt x="105" y="40"/>
                  <a:pt x="103" y="42"/>
                  <a:pt x="101" y="42"/>
                </a:cubicBezTo>
                <a:cubicBezTo>
                  <a:pt x="99" y="42"/>
                  <a:pt x="97" y="40"/>
                  <a:pt x="97" y="37"/>
                </a:cubicBezTo>
                <a:cubicBezTo>
                  <a:pt x="97" y="35"/>
                  <a:pt x="99" y="33"/>
                  <a:pt x="101" y="33"/>
                </a:cubicBezTo>
                <a:close/>
                <a:moveTo>
                  <a:pt x="29" y="15"/>
                </a:moveTo>
                <a:cubicBezTo>
                  <a:pt x="29" y="15"/>
                  <a:pt x="29" y="15"/>
                  <a:pt x="29" y="15"/>
                </a:cubicBezTo>
                <a:cubicBezTo>
                  <a:pt x="14" y="15"/>
                  <a:pt x="14" y="15"/>
                  <a:pt x="14" y="15"/>
                </a:cubicBezTo>
                <a:cubicBezTo>
                  <a:pt x="14" y="17"/>
                  <a:pt x="14" y="17"/>
                  <a:pt x="14" y="17"/>
                </a:cubicBezTo>
                <a:cubicBezTo>
                  <a:pt x="28" y="17"/>
                  <a:pt x="28" y="17"/>
                  <a:pt x="28" y="17"/>
                </a:cubicBezTo>
                <a:cubicBezTo>
                  <a:pt x="29" y="15"/>
                  <a:pt x="29" y="15"/>
                  <a:pt x="29" y="15"/>
                </a:cubicBezTo>
                <a:close/>
                <a:moveTo>
                  <a:pt x="8" y="17"/>
                </a:moveTo>
                <a:cubicBezTo>
                  <a:pt x="8" y="17"/>
                  <a:pt x="8" y="17"/>
                  <a:pt x="8" y="17"/>
                </a:cubicBezTo>
                <a:cubicBezTo>
                  <a:pt x="8" y="12"/>
                  <a:pt x="8" y="12"/>
                  <a:pt x="8" y="12"/>
                </a:cubicBezTo>
                <a:cubicBezTo>
                  <a:pt x="8" y="12"/>
                  <a:pt x="8" y="12"/>
                  <a:pt x="8" y="12"/>
                </a:cubicBezTo>
                <a:cubicBezTo>
                  <a:pt x="8" y="11"/>
                  <a:pt x="9" y="9"/>
                  <a:pt x="11" y="9"/>
                </a:cubicBezTo>
                <a:cubicBezTo>
                  <a:pt x="31" y="9"/>
                  <a:pt x="31" y="9"/>
                  <a:pt x="31" y="9"/>
                </a:cubicBezTo>
                <a:cubicBezTo>
                  <a:pt x="33" y="3"/>
                  <a:pt x="33" y="3"/>
                  <a:pt x="33" y="3"/>
                </a:cubicBezTo>
                <a:cubicBezTo>
                  <a:pt x="34" y="1"/>
                  <a:pt x="36" y="0"/>
                  <a:pt x="38" y="0"/>
                </a:cubicBezTo>
                <a:cubicBezTo>
                  <a:pt x="38" y="0"/>
                  <a:pt x="38" y="0"/>
                  <a:pt x="38" y="0"/>
                </a:cubicBezTo>
                <a:cubicBezTo>
                  <a:pt x="84" y="0"/>
                  <a:pt x="84" y="0"/>
                  <a:pt x="84" y="0"/>
                </a:cubicBezTo>
                <a:cubicBezTo>
                  <a:pt x="86" y="0"/>
                  <a:pt x="88" y="2"/>
                  <a:pt x="88" y="4"/>
                </a:cubicBezTo>
                <a:cubicBezTo>
                  <a:pt x="93" y="17"/>
                  <a:pt x="93" y="17"/>
                  <a:pt x="93" y="17"/>
                </a:cubicBezTo>
                <a:cubicBezTo>
                  <a:pt x="117" y="17"/>
                  <a:pt x="117" y="17"/>
                  <a:pt x="117" y="17"/>
                </a:cubicBezTo>
                <a:cubicBezTo>
                  <a:pt x="120" y="17"/>
                  <a:pt x="122" y="19"/>
                  <a:pt x="122" y="22"/>
                </a:cubicBezTo>
                <a:cubicBezTo>
                  <a:pt x="122" y="22"/>
                  <a:pt x="122" y="22"/>
                  <a:pt x="122" y="22"/>
                </a:cubicBezTo>
                <a:cubicBezTo>
                  <a:pt x="122" y="94"/>
                  <a:pt x="122" y="94"/>
                  <a:pt x="122" y="94"/>
                </a:cubicBezTo>
                <a:cubicBezTo>
                  <a:pt x="122" y="97"/>
                  <a:pt x="120" y="99"/>
                  <a:pt x="117" y="99"/>
                </a:cubicBezTo>
                <a:cubicBezTo>
                  <a:pt x="117" y="99"/>
                  <a:pt x="117" y="99"/>
                  <a:pt x="117" y="99"/>
                </a:cubicBezTo>
                <a:cubicBezTo>
                  <a:pt x="4" y="99"/>
                  <a:pt x="4" y="99"/>
                  <a:pt x="4" y="99"/>
                </a:cubicBezTo>
                <a:cubicBezTo>
                  <a:pt x="2" y="99"/>
                  <a:pt x="0" y="97"/>
                  <a:pt x="0" y="94"/>
                </a:cubicBezTo>
                <a:cubicBezTo>
                  <a:pt x="0" y="94"/>
                  <a:pt x="0" y="94"/>
                  <a:pt x="0" y="94"/>
                </a:cubicBezTo>
                <a:cubicBezTo>
                  <a:pt x="0" y="22"/>
                  <a:pt x="0" y="22"/>
                  <a:pt x="0" y="22"/>
                </a:cubicBezTo>
                <a:cubicBezTo>
                  <a:pt x="0" y="19"/>
                  <a:pt x="2" y="17"/>
                  <a:pt x="4" y="17"/>
                </a:cubicBezTo>
                <a:cubicBezTo>
                  <a:pt x="5" y="17"/>
                  <a:pt x="5" y="17"/>
                  <a:pt x="5" y="17"/>
                </a:cubicBezTo>
                <a:cubicBezTo>
                  <a:pt x="8" y="17"/>
                  <a:pt x="8" y="17"/>
                  <a:pt x="8" y="17"/>
                </a:cubicBezTo>
                <a:close/>
                <a:moveTo>
                  <a:pt x="61" y="36"/>
                </a:moveTo>
                <a:cubicBezTo>
                  <a:pt x="61" y="36"/>
                  <a:pt x="61" y="36"/>
                  <a:pt x="61" y="36"/>
                </a:cubicBezTo>
                <a:cubicBezTo>
                  <a:pt x="65" y="36"/>
                  <a:pt x="69" y="38"/>
                  <a:pt x="72" y="41"/>
                </a:cubicBezTo>
                <a:cubicBezTo>
                  <a:pt x="75" y="44"/>
                  <a:pt x="77" y="48"/>
                  <a:pt x="77" y="52"/>
                </a:cubicBezTo>
                <a:cubicBezTo>
                  <a:pt x="77" y="60"/>
                  <a:pt x="70" y="68"/>
                  <a:pt x="61" y="68"/>
                </a:cubicBezTo>
                <a:cubicBezTo>
                  <a:pt x="52" y="68"/>
                  <a:pt x="45" y="61"/>
                  <a:pt x="45" y="52"/>
                </a:cubicBezTo>
                <a:cubicBezTo>
                  <a:pt x="45" y="43"/>
                  <a:pt x="52" y="36"/>
                  <a:pt x="61" y="36"/>
                </a:cubicBezTo>
                <a:close/>
                <a:moveTo>
                  <a:pt x="68" y="45"/>
                </a:moveTo>
                <a:cubicBezTo>
                  <a:pt x="68" y="45"/>
                  <a:pt x="68" y="45"/>
                  <a:pt x="68" y="45"/>
                </a:cubicBezTo>
                <a:cubicBezTo>
                  <a:pt x="66" y="43"/>
                  <a:pt x="64" y="42"/>
                  <a:pt x="61" y="42"/>
                </a:cubicBezTo>
                <a:cubicBezTo>
                  <a:pt x="55" y="42"/>
                  <a:pt x="51" y="46"/>
                  <a:pt x="51" y="52"/>
                </a:cubicBezTo>
                <a:cubicBezTo>
                  <a:pt x="51" y="57"/>
                  <a:pt x="55" y="62"/>
                  <a:pt x="61" y="62"/>
                </a:cubicBezTo>
                <a:cubicBezTo>
                  <a:pt x="66" y="62"/>
                  <a:pt x="71" y="57"/>
                  <a:pt x="71" y="52"/>
                </a:cubicBezTo>
                <a:cubicBezTo>
                  <a:pt x="71" y="49"/>
                  <a:pt x="70" y="46"/>
                  <a:pt x="68" y="45"/>
                </a:cubicBezTo>
                <a:cubicBezTo>
                  <a:pt x="68" y="45"/>
                  <a:pt x="68" y="45"/>
                  <a:pt x="68" y="45"/>
                </a:cubicBezTo>
                <a:close/>
                <a:moveTo>
                  <a:pt x="32" y="27"/>
                </a:moveTo>
                <a:cubicBezTo>
                  <a:pt x="32" y="27"/>
                  <a:pt x="32" y="27"/>
                  <a:pt x="32" y="27"/>
                </a:cubicBezTo>
                <a:cubicBezTo>
                  <a:pt x="9" y="27"/>
                  <a:pt x="9" y="27"/>
                  <a:pt x="9" y="27"/>
                </a:cubicBezTo>
                <a:cubicBezTo>
                  <a:pt x="9" y="90"/>
                  <a:pt x="9" y="90"/>
                  <a:pt x="9" y="90"/>
                </a:cubicBezTo>
                <a:cubicBezTo>
                  <a:pt x="113" y="90"/>
                  <a:pt x="113" y="90"/>
                  <a:pt x="113" y="90"/>
                </a:cubicBezTo>
                <a:cubicBezTo>
                  <a:pt x="113" y="27"/>
                  <a:pt x="113" y="27"/>
                  <a:pt x="113" y="27"/>
                </a:cubicBezTo>
                <a:cubicBezTo>
                  <a:pt x="90" y="27"/>
                  <a:pt x="90" y="27"/>
                  <a:pt x="90" y="27"/>
                </a:cubicBezTo>
                <a:cubicBezTo>
                  <a:pt x="90" y="27"/>
                  <a:pt x="90" y="27"/>
                  <a:pt x="90" y="27"/>
                </a:cubicBezTo>
                <a:cubicBezTo>
                  <a:pt x="88" y="27"/>
                  <a:pt x="86" y="26"/>
                  <a:pt x="86" y="24"/>
                </a:cubicBezTo>
                <a:cubicBezTo>
                  <a:pt x="81" y="10"/>
                  <a:pt x="81" y="10"/>
                  <a:pt x="81" y="10"/>
                </a:cubicBezTo>
                <a:cubicBezTo>
                  <a:pt x="41" y="10"/>
                  <a:pt x="41" y="10"/>
                  <a:pt x="41" y="10"/>
                </a:cubicBezTo>
                <a:cubicBezTo>
                  <a:pt x="36" y="23"/>
                  <a:pt x="36" y="23"/>
                  <a:pt x="36" y="23"/>
                </a:cubicBezTo>
                <a:cubicBezTo>
                  <a:pt x="36" y="25"/>
                  <a:pt x="34" y="27"/>
                  <a:pt x="32" y="27"/>
                </a:cubicBezTo>
                <a:close/>
                <a:moveTo>
                  <a:pt x="61" y="19"/>
                </a:moveTo>
                <a:cubicBezTo>
                  <a:pt x="61" y="19"/>
                  <a:pt x="61" y="19"/>
                  <a:pt x="61" y="19"/>
                </a:cubicBezTo>
                <a:cubicBezTo>
                  <a:pt x="79" y="19"/>
                  <a:pt x="93" y="34"/>
                  <a:pt x="93" y="52"/>
                </a:cubicBezTo>
                <a:cubicBezTo>
                  <a:pt x="93" y="70"/>
                  <a:pt x="79" y="84"/>
                  <a:pt x="61" y="84"/>
                </a:cubicBezTo>
                <a:cubicBezTo>
                  <a:pt x="43" y="84"/>
                  <a:pt x="28" y="70"/>
                  <a:pt x="28" y="52"/>
                </a:cubicBezTo>
                <a:cubicBezTo>
                  <a:pt x="28" y="34"/>
                  <a:pt x="43" y="19"/>
                  <a:pt x="61" y="19"/>
                </a:cubicBezTo>
                <a:close/>
                <a:moveTo>
                  <a:pt x="61" y="29"/>
                </a:moveTo>
                <a:cubicBezTo>
                  <a:pt x="61" y="29"/>
                  <a:pt x="61" y="29"/>
                  <a:pt x="61" y="29"/>
                </a:cubicBezTo>
                <a:cubicBezTo>
                  <a:pt x="48" y="29"/>
                  <a:pt x="38" y="39"/>
                  <a:pt x="38" y="52"/>
                </a:cubicBezTo>
                <a:cubicBezTo>
                  <a:pt x="38" y="65"/>
                  <a:pt x="48" y="75"/>
                  <a:pt x="61" y="75"/>
                </a:cubicBezTo>
                <a:cubicBezTo>
                  <a:pt x="73" y="75"/>
                  <a:pt x="84" y="64"/>
                  <a:pt x="84" y="52"/>
                </a:cubicBezTo>
                <a:cubicBezTo>
                  <a:pt x="84" y="39"/>
                  <a:pt x="74" y="29"/>
                  <a:pt x="6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71" name="Freeform 43"/>
          <p:cNvSpPr>
            <a:spLocks noEditPoints="1"/>
          </p:cNvSpPr>
          <p:nvPr/>
        </p:nvSpPr>
        <p:spPr bwMode="auto">
          <a:xfrm>
            <a:off x="4008439" y="3155337"/>
            <a:ext cx="200025" cy="161975"/>
          </a:xfrm>
          <a:custGeom>
            <a:avLst/>
            <a:gdLst>
              <a:gd name="T0" fmla="*/ 89 w 128"/>
              <a:gd name="T1" fmla="*/ 31 h 104"/>
              <a:gd name="T2" fmla="*/ 9 w 128"/>
              <a:gd name="T3" fmla="*/ 81 h 104"/>
              <a:gd name="T4" fmla="*/ 98 w 128"/>
              <a:gd name="T5" fmla="*/ 64 h 104"/>
              <a:gd name="T6" fmla="*/ 98 w 128"/>
              <a:gd name="T7" fmla="*/ 64 h 104"/>
              <a:gd name="T8" fmla="*/ 93 w 128"/>
              <a:gd name="T9" fmla="*/ 91 h 104"/>
              <a:gd name="T10" fmla="*/ 81 w 128"/>
              <a:gd name="T11" fmla="*/ 91 h 104"/>
              <a:gd name="T12" fmla="*/ 119 w 128"/>
              <a:gd name="T13" fmla="*/ 95 h 104"/>
              <a:gd name="T14" fmla="*/ 81 w 128"/>
              <a:gd name="T15" fmla="*/ 9 h 104"/>
              <a:gd name="T16" fmla="*/ 93 w 128"/>
              <a:gd name="T17" fmla="*/ 22 h 104"/>
              <a:gd name="T18" fmla="*/ 98 w 128"/>
              <a:gd name="T19" fmla="*/ 26 h 104"/>
              <a:gd name="T20" fmla="*/ 98 w 128"/>
              <a:gd name="T21" fmla="*/ 28 h 104"/>
              <a:gd name="T22" fmla="*/ 116 w 128"/>
              <a:gd name="T23" fmla="*/ 31 h 104"/>
              <a:gd name="T24" fmla="*/ 98 w 128"/>
              <a:gd name="T25" fmla="*/ 33 h 104"/>
              <a:gd name="T26" fmla="*/ 98 w 128"/>
              <a:gd name="T27" fmla="*/ 43 h 104"/>
              <a:gd name="T28" fmla="*/ 113 w 128"/>
              <a:gd name="T29" fmla="*/ 43 h 104"/>
              <a:gd name="T30" fmla="*/ 113 w 128"/>
              <a:gd name="T31" fmla="*/ 49 h 104"/>
              <a:gd name="T32" fmla="*/ 98 w 128"/>
              <a:gd name="T33" fmla="*/ 49 h 104"/>
              <a:gd name="T34" fmla="*/ 98 w 128"/>
              <a:gd name="T35" fmla="*/ 58 h 104"/>
              <a:gd name="T36" fmla="*/ 116 w 128"/>
              <a:gd name="T37" fmla="*/ 61 h 104"/>
              <a:gd name="T38" fmla="*/ 98 w 128"/>
              <a:gd name="T39" fmla="*/ 64 h 104"/>
              <a:gd name="T40" fmla="*/ 33 w 128"/>
              <a:gd name="T41" fmla="*/ 104 h 104"/>
              <a:gd name="T42" fmla="*/ 33 w 128"/>
              <a:gd name="T43" fmla="*/ 98 h 104"/>
              <a:gd name="T44" fmla="*/ 44 w 128"/>
              <a:gd name="T45" fmla="*/ 91 h 104"/>
              <a:gd name="T46" fmla="*/ 0 w 128"/>
              <a:gd name="T47" fmla="*/ 86 h 104"/>
              <a:gd name="T48" fmla="*/ 0 w 128"/>
              <a:gd name="T49" fmla="*/ 26 h 104"/>
              <a:gd name="T50" fmla="*/ 4 w 128"/>
              <a:gd name="T51" fmla="*/ 22 h 104"/>
              <a:gd name="T52" fmla="*/ 71 w 128"/>
              <a:gd name="T53" fmla="*/ 4 h 104"/>
              <a:gd name="T54" fmla="*/ 76 w 128"/>
              <a:gd name="T55" fmla="*/ 0 h 104"/>
              <a:gd name="T56" fmla="*/ 128 w 128"/>
              <a:gd name="T57" fmla="*/ 4 h 104"/>
              <a:gd name="T58" fmla="*/ 128 w 128"/>
              <a:gd name="T59" fmla="*/ 99 h 104"/>
              <a:gd name="T60" fmla="*/ 123 w 128"/>
              <a:gd name="T61" fmla="*/ 104 h 104"/>
              <a:gd name="T62" fmla="*/ 71 w 128"/>
              <a:gd name="T63" fmla="*/ 99 h 104"/>
              <a:gd name="T64" fmla="*/ 71 w 128"/>
              <a:gd name="T65" fmla="*/ 91 h 104"/>
              <a:gd name="T66" fmla="*/ 54 w 128"/>
              <a:gd name="T67" fmla="*/ 98 h 104"/>
              <a:gd name="T68" fmla="*/ 67 w 128"/>
              <a:gd name="T69" fmla="*/ 101 h 104"/>
              <a:gd name="T70" fmla="*/ 33 w 128"/>
              <a:gd name="T7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04">
                <a:moveTo>
                  <a:pt x="89" y="81"/>
                </a:moveTo>
                <a:cubicBezTo>
                  <a:pt x="89" y="31"/>
                  <a:pt x="89" y="31"/>
                  <a:pt x="89" y="31"/>
                </a:cubicBezTo>
                <a:cubicBezTo>
                  <a:pt x="9" y="31"/>
                  <a:pt x="9" y="31"/>
                  <a:pt x="9" y="31"/>
                </a:cubicBezTo>
                <a:cubicBezTo>
                  <a:pt x="9" y="81"/>
                  <a:pt x="9" y="81"/>
                  <a:pt x="9" y="81"/>
                </a:cubicBezTo>
                <a:cubicBezTo>
                  <a:pt x="36" y="81"/>
                  <a:pt x="62" y="81"/>
                  <a:pt x="89" y="81"/>
                </a:cubicBezTo>
                <a:close/>
                <a:moveTo>
                  <a:pt x="98" y="64"/>
                </a:moveTo>
                <a:cubicBezTo>
                  <a:pt x="98" y="64"/>
                  <a:pt x="98" y="64"/>
                  <a:pt x="98" y="64"/>
                </a:cubicBezTo>
                <a:cubicBezTo>
                  <a:pt x="98" y="64"/>
                  <a:pt x="98" y="64"/>
                  <a:pt x="98" y="64"/>
                </a:cubicBezTo>
                <a:cubicBezTo>
                  <a:pt x="98" y="86"/>
                  <a:pt x="98" y="86"/>
                  <a:pt x="98" y="86"/>
                </a:cubicBezTo>
                <a:cubicBezTo>
                  <a:pt x="98" y="89"/>
                  <a:pt x="96" y="91"/>
                  <a:pt x="93" y="91"/>
                </a:cubicBezTo>
                <a:cubicBezTo>
                  <a:pt x="93" y="91"/>
                  <a:pt x="93" y="91"/>
                  <a:pt x="93" y="91"/>
                </a:cubicBezTo>
                <a:cubicBezTo>
                  <a:pt x="81" y="91"/>
                  <a:pt x="81" y="91"/>
                  <a:pt x="81" y="91"/>
                </a:cubicBezTo>
                <a:cubicBezTo>
                  <a:pt x="81" y="95"/>
                  <a:pt x="81" y="95"/>
                  <a:pt x="81" y="95"/>
                </a:cubicBezTo>
                <a:cubicBezTo>
                  <a:pt x="119" y="95"/>
                  <a:pt x="119" y="95"/>
                  <a:pt x="119" y="95"/>
                </a:cubicBezTo>
                <a:cubicBezTo>
                  <a:pt x="119" y="9"/>
                  <a:pt x="119" y="9"/>
                  <a:pt x="119" y="9"/>
                </a:cubicBezTo>
                <a:cubicBezTo>
                  <a:pt x="81" y="9"/>
                  <a:pt x="81" y="9"/>
                  <a:pt x="81" y="9"/>
                </a:cubicBezTo>
                <a:cubicBezTo>
                  <a:pt x="81" y="22"/>
                  <a:pt x="81" y="22"/>
                  <a:pt x="81" y="22"/>
                </a:cubicBezTo>
                <a:cubicBezTo>
                  <a:pt x="93" y="22"/>
                  <a:pt x="93" y="22"/>
                  <a:pt x="93" y="22"/>
                </a:cubicBezTo>
                <a:cubicBezTo>
                  <a:pt x="96" y="22"/>
                  <a:pt x="98" y="24"/>
                  <a:pt x="98" y="26"/>
                </a:cubicBezTo>
                <a:cubicBezTo>
                  <a:pt x="98" y="26"/>
                  <a:pt x="98" y="26"/>
                  <a:pt x="98" y="26"/>
                </a:cubicBezTo>
                <a:cubicBezTo>
                  <a:pt x="98" y="28"/>
                  <a:pt x="98" y="28"/>
                  <a:pt x="98" y="28"/>
                </a:cubicBezTo>
                <a:cubicBezTo>
                  <a:pt x="98" y="28"/>
                  <a:pt x="98" y="28"/>
                  <a:pt x="98" y="28"/>
                </a:cubicBezTo>
                <a:cubicBezTo>
                  <a:pt x="113" y="28"/>
                  <a:pt x="113" y="28"/>
                  <a:pt x="113" y="28"/>
                </a:cubicBezTo>
                <a:cubicBezTo>
                  <a:pt x="114" y="28"/>
                  <a:pt x="116" y="29"/>
                  <a:pt x="116" y="31"/>
                </a:cubicBezTo>
                <a:cubicBezTo>
                  <a:pt x="116" y="32"/>
                  <a:pt x="114" y="33"/>
                  <a:pt x="113" y="33"/>
                </a:cubicBezTo>
                <a:cubicBezTo>
                  <a:pt x="98" y="33"/>
                  <a:pt x="98" y="33"/>
                  <a:pt x="98" y="33"/>
                </a:cubicBezTo>
                <a:cubicBezTo>
                  <a:pt x="98" y="33"/>
                  <a:pt x="98" y="33"/>
                  <a:pt x="98" y="33"/>
                </a:cubicBezTo>
                <a:cubicBezTo>
                  <a:pt x="98" y="43"/>
                  <a:pt x="98" y="43"/>
                  <a:pt x="98" y="43"/>
                </a:cubicBezTo>
                <a:cubicBezTo>
                  <a:pt x="98" y="43"/>
                  <a:pt x="98" y="43"/>
                  <a:pt x="98" y="43"/>
                </a:cubicBezTo>
                <a:cubicBezTo>
                  <a:pt x="113" y="43"/>
                  <a:pt x="113" y="43"/>
                  <a:pt x="113" y="43"/>
                </a:cubicBezTo>
                <a:cubicBezTo>
                  <a:pt x="114" y="43"/>
                  <a:pt x="116" y="44"/>
                  <a:pt x="116" y="46"/>
                </a:cubicBezTo>
                <a:cubicBezTo>
                  <a:pt x="116" y="47"/>
                  <a:pt x="114" y="49"/>
                  <a:pt x="113" y="49"/>
                </a:cubicBezTo>
                <a:cubicBezTo>
                  <a:pt x="98" y="49"/>
                  <a:pt x="98" y="49"/>
                  <a:pt x="98" y="49"/>
                </a:cubicBezTo>
                <a:cubicBezTo>
                  <a:pt x="98" y="49"/>
                  <a:pt x="98" y="49"/>
                  <a:pt x="98" y="49"/>
                </a:cubicBezTo>
                <a:cubicBezTo>
                  <a:pt x="98" y="58"/>
                  <a:pt x="98" y="58"/>
                  <a:pt x="98" y="58"/>
                </a:cubicBezTo>
                <a:cubicBezTo>
                  <a:pt x="98" y="58"/>
                  <a:pt x="98" y="58"/>
                  <a:pt x="98" y="58"/>
                </a:cubicBezTo>
                <a:cubicBezTo>
                  <a:pt x="113" y="58"/>
                  <a:pt x="113" y="58"/>
                  <a:pt x="113" y="58"/>
                </a:cubicBezTo>
                <a:cubicBezTo>
                  <a:pt x="114" y="58"/>
                  <a:pt x="116" y="59"/>
                  <a:pt x="116" y="61"/>
                </a:cubicBezTo>
                <a:cubicBezTo>
                  <a:pt x="116" y="62"/>
                  <a:pt x="114" y="64"/>
                  <a:pt x="113" y="64"/>
                </a:cubicBezTo>
                <a:cubicBezTo>
                  <a:pt x="98" y="64"/>
                  <a:pt x="98" y="64"/>
                  <a:pt x="98" y="64"/>
                </a:cubicBezTo>
                <a:close/>
                <a:moveTo>
                  <a:pt x="33" y="104"/>
                </a:moveTo>
                <a:cubicBezTo>
                  <a:pt x="33" y="104"/>
                  <a:pt x="33" y="104"/>
                  <a:pt x="33" y="104"/>
                </a:cubicBezTo>
                <a:cubicBezTo>
                  <a:pt x="32" y="104"/>
                  <a:pt x="31" y="103"/>
                  <a:pt x="31" y="101"/>
                </a:cubicBezTo>
                <a:cubicBezTo>
                  <a:pt x="31" y="100"/>
                  <a:pt x="32" y="98"/>
                  <a:pt x="33" y="98"/>
                </a:cubicBezTo>
                <a:cubicBezTo>
                  <a:pt x="44" y="98"/>
                  <a:pt x="44" y="98"/>
                  <a:pt x="44" y="98"/>
                </a:cubicBezTo>
                <a:cubicBezTo>
                  <a:pt x="44" y="91"/>
                  <a:pt x="44" y="91"/>
                  <a:pt x="44" y="91"/>
                </a:cubicBezTo>
                <a:cubicBezTo>
                  <a:pt x="4" y="91"/>
                  <a:pt x="4" y="91"/>
                  <a:pt x="4" y="91"/>
                </a:cubicBezTo>
                <a:cubicBezTo>
                  <a:pt x="2" y="91"/>
                  <a:pt x="0" y="89"/>
                  <a:pt x="0" y="86"/>
                </a:cubicBezTo>
                <a:cubicBezTo>
                  <a:pt x="0" y="86"/>
                  <a:pt x="0" y="86"/>
                  <a:pt x="0" y="86"/>
                </a:cubicBezTo>
                <a:cubicBezTo>
                  <a:pt x="0" y="26"/>
                  <a:pt x="0" y="26"/>
                  <a:pt x="0" y="26"/>
                </a:cubicBezTo>
                <a:cubicBezTo>
                  <a:pt x="0" y="24"/>
                  <a:pt x="2" y="22"/>
                  <a:pt x="4" y="22"/>
                </a:cubicBezTo>
                <a:cubicBezTo>
                  <a:pt x="4" y="22"/>
                  <a:pt x="4" y="22"/>
                  <a:pt x="4" y="22"/>
                </a:cubicBezTo>
                <a:cubicBezTo>
                  <a:pt x="71" y="22"/>
                  <a:pt x="71" y="22"/>
                  <a:pt x="71" y="22"/>
                </a:cubicBezTo>
                <a:cubicBezTo>
                  <a:pt x="71" y="4"/>
                  <a:pt x="71" y="4"/>
                  <a:pt x="71" y="4"/>
                </a:cubicBezTo>
                <a:cubicBezTo>
                  <a:pt x="71" y="2"/>
                  <a:pt x="73" y="0"/>
                  <a:pt x="76" y="0"/>
                </a:cubicBezTo>
                <a:cubicBezTo>
                  <a:pt x="76" y="0"/>
                  <a:pt x="76" y="0"/>
                  <a:pt x="76" y="0"/>
                </a:cubicBezTo>
                <a:cubicBezTo>
                  <a:pt x="123" y="0"/>
                  <a:pt x="123" y="0"/>
                  <a:pt x="123" y="0"/>
                </a:cubicBezTo>
                <a:cubicBezTo>
                  <a:pt x="126" y="0"/>
                  <a:pt x="128" y="2"/>
                  <a:pt x="128" y="4"/>
                </a:cubicBezTo>
                <a:cubicBezTo>
                  <a:pt x="128" y="5"/>
                  <a:pt x="128" y="5"/>
                  <a:pt x="128" y="5"/>
                </a:cubicBezTo>
                <a:cubicBezTo>
                  <a:pt x="128" y="99"/>
                  <a:pt x="128" y="99"/>
                  <a:pt x="128" y="99"/>
                </a:cubicBezTo>
                <a:cubicBezTo>
                  <a:pt x="128" y="102"/>
                  <a:pt x="126" y="104"/>
                  <a:pt x="123" y="104"/>
                </a:cubicBezTo>
                <a:cubicBezTo>
                  <a:pt x="123" y="104"/>
                  <a:pt x="123" y="104"/>
                  <a:pt x="123" y="104"/>
                </a:cubicBezTo>
                <a:cubicBezTo>
                  <a:pt x="76" y="104"/>
                  <a:pt x="76" y="104"/>
                  <a:pt x="76" y="104"/>
                </a:cubicBezTo>
                <a:cubicBezTo>
                  <a:pt x="73" y="104"/>
                  <a:pt x="71" y="102"/>
                  <a:pt x="71" y="99"/>
                </a:cubicBezTo>
                <a:cubicBezTo>
                  <a:pt x="71" y="99"/>
                  <a:pt x="71" y="99"/>
                  <a:pt x="71" y="99"/>
                </a:cubicBezTo>
                <a:cubicBezTo>
                  <a:pt x="71" y="91"/>
                  <a:pt x="71" y="91"/>
                  <a:pt x="71" y="91"/>
                </a:cubicBezTo>
                <a:cubicBezTo>
                  <a:pt x="54" y="91"/>
                  <a:pt x="54" y="91"/>
                  <a:pt x="54" y="91"/>
                </a:cubicBezTo>
                <a:cubicBezTo>
                  <a:pt x="54" y="98"/>
                  <a:pt x="54" y="98"/>
                  <a:pt x="54" y="98"/>
                </a:cubicBezTo>
                <a:cubicBezTo>
                  <a:pt x="64" y="98"/>
                  <a:pt x="64" y="98"/>
                  <a:pt x="64" y="98"/>
                </a:cubicBezTo>
                <a:cubicBezTo>
                  <a:pt x="66" y="98"/>
                  <a:pt x="67" y="100"/>
                  <a:pt x="67" y="101"/>
                </a:cubicBezTo>
                <a:cubicBezTo>
                  <a:pt x="67" y="103"/>
                  <a:pt x="66" y="104"/>
                  <a:pt x="64" y="104"/>
                </a:cubicBezTo>
                <a:cubicBezTo>
                  <a:pt x="54" y="104"/>
                  <a:pt x="44" y="104"/>
                  <a:pt x="33" y="10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72" name="Freeform 44"/>
          <p:cNvSpPr>
            <a:spLocks noEditPoints="1"/>
          </p:cNvSpPr>
          <p:nvPr/>
        </p:nvSpPr>
        <p:spPr bwMode="auto">
          <a:xfrm>
            <a:off x="4022726" y="3892164"/>
            <a:ext cx="161925" cy="196911"/>
          </a:xfrm>
          <a:custGeom>
            <a:avLst/>
            <a:gdLst>
              <a:gd name="T0" fmla="*/ 93 w 104"/>
              <a:gd name="T1" fmla="*/ 90 h 126"/>
              <a:gd name="T2" fmla="*/ 95 w 104"/>
              <a:gd name="T3" fmla="*/ 56 h 126"/>
              <a:gd name="T4" fmla="*/ 89 w 104"/>
              <a:gd name="T5" fmla="*/ 55 h 126"/>
              <a:gd name="T6" fmla="*/ 89 w 104"/>
              <a:gd name="T7" fmla="*/ 55 h 126"/>
              <a:gd name="T8" fmla="*/ 84 w 104"/>
              <a:gd name="T9" fmla="*/ 53 h 126"/>
              <a:gd name="T10" fmla="*/ 82 w 104"/>
              <a:gd name="T11" fmla="*/ 50 h 126"/>
              <a:gd name="T12" fmla="*/ 78 w 104"/>
              <a:gd name="T13" fmla="*/ 49 h 126"/>
              <a:gd name="T14" fmla="*/ 76 w 104"/>
              <a:gd name="T15" fmla="*/ 50 h 126"/>
              <a:gd name="T16" fmla="*/ 72 w 104"/>
              <a:gd name="T17" fmla="*/ 50 h 126"/>
              <a:gd name="T18" fmla="*/ 69 w 104"/>
              <a:gd name="T19" fmla="*/ 49 h 126"/>
              <a:gd name="T20" fmla="*/ 68 w 104"/>
              <a:gd name="T21" fmla="*/ 47 h 126"/>
              <a:gd name="T22" fmla="*/ 62 w 104"/>
              <a:gd name="T23" fmla="*/ 47 h 126"/>
              <a:gd name="T24" fmla="*/ 52 w 104"/>
              <a:gd name="T25" fmla="*/ 16 h 126"/>
              <a:gd name="T26" fmla="*/ 47 w 104"/>
              <a:gd name="T27" fmla="*/ 67 h 126"/>
              <a:gd name="T28" fmla="*/ 46 w 104"/>
              <a:gd name="T29" fmla="*/ 71 h 126"/>
              <a:gd name="T30" fmla="*/ 43 w 104"/>
              <a:gd name="T31" fmla="*/ 74 h 126"/>
              <a:gd name="T32" fmla="*/ 36 w 104"/>
              <a:gd name="T33" fmla="*/ 74 h 126"/>
              <a:gd name="T34" fmla="*/ 23 w 104"/>
              <a:gd name="T35" fmla="*/ 69 h 126"/>
              <a:gd name="T36" fmla="*/ 16 w 104"/>
              <a:gd name="T37" fmla="*/ 73 h 126"/>
              <a:gd name="T38" fmla="*/ 39 w 104"/>
              <a:gd name="T39" fmla="*/ 87 h 126"/>
              <a:gd name="T40" fmla="*/ 52 w 104"/>
              <a:gd name="T41" fmla="*/ 99 h 126"/>
              <a:gd name="T42" fmla="*/ 44 w 104"/>
              <a:gd name="T43" fmla="*/ 105 h 126"/>
              <a:gd name="T44" fmla="*/ 33 w 104"/>
              <a:gd name="T45" fmla="*/ 94 h 126"/>
              <a:gd name="T46" fmla="*/ 10 w 104"/>
              <a:gd name="T47" fmla="*/ 80 h 126"/>
              <a:gd name="T48" fmla="*/ 26 w 104"/>
              <a:gd name="T49" fmla="*/ 60 h 126"/>
              <a:gd name="T50" fmla="*/ 37 w 104"/>
              <a:gd name="T51" fmla="*/ 65 h 126"/>
              <a:gd name="T52" fmla="*/ 61 w 104"/>
              <a:gd name="T53" fmla="*/ 16 h 126"/>
              <a:gd name="T54" fmla="*/ 75 w 104"/>
              <a:gd name="T55" fmla="*/ 40 h 126"/>
              <a:gd name="T56" fmla="*/ 104 w 104"/>
              <a:gd name="T57" fmla="*/ 56 h 126"/>
              <a:gd name="T58" fmla="*/ 102 w 104"/>
              <a:gd name="T59" fmla="*/ 93 h 126"/>
              <a:gd name="T60" fmla="*/ 100 w 104"/>
              <a:gd name="T61" fmla="*/ 108 h 126"/>
              <a:gd name="T62" fmla="*/ 97 w 104"/>
              <a:gd name="T63" fmla="*/ 124 h 126"/>
              <a:gd name="T64" fmla="*/ 91 w 104"/>
              <a:gd name="T65" fmla="*/ 126 h 126"/>
              <a:gd name="T66" fmla="*/ 46 w 104"/>
              <a:gd name="T67" fmla="*/ 124 h 126"/>
              <a:gd name="T68" fmla="*/ 44 w 104"/>
              <a:gd name="T69" fmla="*/ 118 h 126"/>
              <a:gd name="T70" fmla="*/ 44 w 104"/>
              <a:gd name="T71" fmla="*/ 105 h 126"/>
              <a:gd name="T72" fmla="*/ 53 w 104"/>
              <a:gd name="T73" fmla="*/ 108 h 126"/>
              <a:gd name="T74" fmla="*/ 90 w 104"/>
              <a:gd name="T75" fmla="*/ 117 h 126"/>
              <a:gd name="T76" fmla="*/ 53 w 104"/>
              <a:gd name="T77"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26">
                <a:moveTo>
                  <a:pt x="89" y="99"/>
                </a:moveTo>
                <a:cubicBezTo>
                  <a:pt x="90" y="96"/>
                  <a:pt x="92" y="93"/>
                  <a:pt x="93" y="90"/>
                </a:cubicBezTo>
                <a:cubicBezTo>
                  <a:pt x="94" y="86"/>
                  <a:pt x="95" y="82"/>
                  <a:pt x="95" y="78"/>
                </a:cubicBezTo>
                <a:cubicBezTo>
                  <a:pt x="95" y="56"/>
                  <a:pt x="95" y="56"/>
                  <a:pt x="95" y="56"/>
                </a:cubicBezTo>
                <a:cubicBezTo>
                  <a:pt x="95" y="53"/>
                  <a:pt x="92" y="54"/>
                  <a:pt x="92" y="54"/>
                </a:cubicBezTo>
                <a:cubicBezTo>
                  <a:pt x="91" y="55"/>
                  <a:pt x="90" y="55"/>
                  <a:pt x="89" y="55"/>
                </a:cubicBezTo>
                <a:cubicBezTo>
                  <a:pt x="89" y="55"/>
                  <a:pt x="89" y="55"/>
                  <a:pt x="89" y="55"/>
                </a:cubicBezTo>
                <a:cubicBezTo>
                  <a:pt x="89" y="55"/>
                  <a:pt x="89" y="55"/>
                  <a:pt x="89" y="55"/>
                </a:cubicBezTo>
                <a:cubicBezTo>
                  <a:pt x="88" y="55"/>
                  <a:pt x="87" y="55"/>
                  <a:pt x="86" y="55"/>
                </a:cubicBezTo>
                <a:cubicBezTo>
                  <a:pt x="85" y="54"/>
                  <a:pt x="84" y="54"/>
                  <a:pt x="84" y="53"/>
                </a:cubicBezTo>
                <a:cubicBezTo>
                  <a:pt x="84" y="53"/>
                  <a:pt x="84" y="53"/>
                  <a:pt x="84" y="53"/>
                </a:cubicBezTo>
                <a:cubicBezTo>
                  <a:pt x="83" y="52"/>
                  <a:pt x="83" y="51"/>
                  <a:pt x="82" y="50"/>
                </a:cubicBezTo>
                <a:cubicBezTo>
                  <a:pt x="82" y="48"/>
                  <a:pt x="79" y="47"/>
                  <a:pt x="78" y="49"/>
                </a:cubicBezTo>
                <a:cubicBezTo>
                  <a:pt x="78" y="49"/>
                  <a:pt x="78" y="49"/>
                  <a:pt x="78" y="49"/>
                </a:cubicBezTo>
                <a:cubicBezTo>
                  <a:pt x="78" y="49"/>
                  <a:pt x="78" y="49"/>
                  <a:pt x="78" y="49"/>
                </a:cubicBezTo>
                <a:cubicBezTo>
                  <a:pt x="77" y="49"/>
                  <a:pt x="76" y="50"/>
                  <a:pt x="76" y="50"/>
                </a:cubicBezTo>
                <a:cubicBezTo>
                  <a:pt x="75" y="50"/>
                  <a:pt x="74" y="50"/>
                  <a:pt x="73" y="50"/>
                </a:cubicBezTo>
                <a:cubicBezTo>
                  <a:pt x="72" y="50"/>
                  <a:pt x="72" y="50"/>
                  <a:pt x="72" y="50"/>
                </a:cubicBezTo>
                <a:cubicBezTo>
                  <a:pt x="71" y="50"/>
                  <a:pt x="70" y="50"/>
                  <a:pt x="70" y="49"/>
                </a:cubicBezTo>
                <a:cubicBezTo>
                  <a:pt x="69" y="49"/>
                  <a:pt x="69" y="49"/>
                  <a:pt x="69" y="49"/>
                </a:cubicBezTo>
                <a:cubicBezTo>
                  <a:pt x="69" y="49"/>
                  <a:pt x="69" y="49"/>
                  <a:pt x="69" y="49"/>
                </a:cubicBezTo>
                <a:cubicBezTo>
                  <a:pt x="69" y="48"/>
                  <a:pt x="68" y="47"/>
                  <a:pt x="68" y="47"/>
                </a:cubicBezTo>
                <a:cubicBezTo>
                  <a:pt x="68" y="46"/>
                  <a:pt x="68" y="46"/>
                  <a:pt x="68" y="46"/>
                </a:cubicBezTo>
                <a:cubicBezTo>
                  <a:pt x="67" y="44"/>
                  <a:pt x="63" y="45"/>
                  <a:pt x="62" y="47"/>
                </a:cubicBezTo>
                <a:cubicBezTo>
                  <a:pt x="61" y="52"/>
                  <a:pt x="52" y="53"/>
                  <a:pt x="52" y="47"/>
                </a:cubicBezTo>
                <a:cubicBezTo>
                  <a:pt x="52" y="16"/>
                  <a:pt x="52" y="16"/>
                  <a:pt x="52" y="16"/>
                </a:cubicBezTo>
                <a:cubicBezTo>
                  <a:pt x="52" y="13"/>
                  <a:pt x="47" y="13"/>
                  <a:pt x="47" y="16"/>
                </a:cubicBezTo>
                <a:cubicBezTo>
                  <a:pt x="47" y="33"/>
                  <a:pt x="47" y="50"/>
                  <a:pt x="47" y="67"/>
                </a:cubicBezTo>
                <a:cubicBezTo>
                  <a:pt x="47" y="69"/>
                  <a:pt x="46" y="70"/>
                  <a:pt x="46" y="71"/>
                </a:cubicBezTo>
                <a:cubicBezTo>
                  <a:pt x="46" y="71"/>
                  <a:pt x="46" y="71"/>
                  <a:pt x="46" y="71"/>
                </a:cubicBezTo>
                <a:cubicBezTo>
                  <a:pt x="45" y="72"/>
                  <a:pt x="44" y="73"/>
                  <a:pt x="43" y="74"/>
                </a:cubicBezTo>
                <a:cubicBezTo>
                  <a:pt x="43" y="74"/>
                  <a:pt x="43" y="74"/>
                  <a:pt x="43" y="74"/>
                </a:cubicBezTo>
                <a:cubicBezTo>
                  <a:pt x="42" y="75"/>
                  <a:pt x="41" y="75"/>
                  <a:pt x="39" y="75"/>
                </a:cubicBezTo>
                <a:cubicBezTo>
                  <a:pt x="38" y="75"/>
                  <a:pt x="37" y="75"/>
                  <a:pt x="36" y="74"/>
                </a:cubicBezTo>
                <a:cubicBezTo>
                  <a:pt x="34" y="74"/>
                  <a:pt x="32" y="72"/>
                  <a:pt x="30" y="72"/>
                </a:cubicBezTo>
                <a:cubicBezTo>
                  <a:pt x="27" y="71"/>
                  <a:pt x="25" y="70"/>
                  <a:pt x="23" y="69"/>
                </a:cubicBezTo>
                <a:cubicBezTo>
                  <a:pt x="22" y="69"/>
                  <a:pt x="20" y="68"/>
                  <a:pt x="19" y="68"/>
                </a:cubicBezTo>
                <a:cubicBezTo>
                  <a:pt x="16" y="68"/>
                  <a:pt x="13" y="71"/>
                  <a:pt x="16" y="73"/>
                </a:cubicBezTo>
                <a:cubicBezTo>
                  <a:pt x="17" y="74"/>
                  <a:pt x="19" y="75"/>
                  <a:pt x="21" y="76"/>
                </a:cubicBezTo>
                <a:cubicBezTo>
                  <a:pt x="28" y="79"/>
                  <a:pt x="33" y="83"/>
                  <a:pt x="39" y="87"/>
                </a:cubicBezTo>
                <a:cubicBezTo>
                  <a:pt x="43" y="91"/>
                  <a:pt x="47" y="95"/>
                  <a:pt x="51" y="99"/>
                </a:cubicBezTo>
                <a:cubicBezTo>
                  <a:pt x="52" y="99"/>
                  <a:pt x="52" y="99"/>
                  <a:pt x="52" y="99"/>
                </a:cubicBezTo>
                <a:cubicBezTo>
                  <a:pt x="89" y="99"/>
                  <a:pt x="89" y="99"/>
                  <a:pt x="89" y="99"/>
                </a:cubicBezTo>
                <a:close/>
                <a:moveTo>
                  <a:pt x="44" y="105"/>
                </a:moveTo>
                <a:cubicBezTo>
                  <a:pt x="44" y="105"/>
                  <a:pt x="44" y="105"/>
                  <a:pt x="44" y="105"/>
                </a:cubicBezTo>
                <a:cubicBezTo>
                  <a:pt x="40" y="101"/>
                  <a:pt x="37" y="98"/>
                  <a:pt x="33" y="94"/>
                </a:cubicBezTo>
                <a:cubicBezTo>
                  <a:pt x="28" y="90"/>
                  <a:pt x="23" y="87"/>
                  <a:pt x="17" y="85"/>
                </a:cubicBezTo>
                <a:cubicBezTo>
                  <a:pt x="14" y="83"/>
                  <a:pt x="12" y="82"/>
                  <a:pt x="10" y="80"/>
                </a:cubicBezTo>
                <a:cubicBezTo>
                  <a:pt x="0" y="72"/>
                  <a:pt x="8" y="59"/>
                  <a:pt x="19" y="59"/>
                </a:cubicBezTo>
                <a:cubicBezTo>
                  <a:pt x="21" y="59"/>
                  <a:pt x="24" y="59"/>
                  <a:pt x="26" y="60"/>
                </a:cubicBezTo>
                <a:cubicBezTo>
                  <a:pt x="28" y="61"/>
                  <a:pt x="31" y="62"/>
                  <a:pt x="33" y="63"/>
                </a:cubicBezTo>
                <a:cubicBezTo>
                  <a:pt x="35" y="64"/>
                  <a:pt x="36" y="64"/>
                  <a:pt x="37" y="65"/>
                </a:cubicBezTo>
                <a:cubicBezTo>
                  <a:pt x="37" y="49"/>
                  <a:pt x="37" y="32"/>
                  <a:pt x="37" y="16"/>
                </a:cubicBezTo>
                <a:cubicBezTo>
                  <a:pt x="37" y="0"/>
                  <a:pt x="61" y="0"/>
                  <a:pt x="61" y="16"/>
                </a:cubicBezTo>
                <a:cubicBezTo>
                  <a:pt x="61" y="36"/>
                  <a:pt x="61" y="36"/>
                  <a:pt x="61" y="36"/>
                </a:cubicBezTo>
                <a:cubicBezTo>
                  <a:pt x="66" y="35"/>
                  <a:pt x="71" y="36"/>
                  <a:pt x="75" y="40"/>
                </a:cubicBezTo>
                <a:cubicBezTo>
                  <a:pt x="80" y="37"/>
                  <a:pt x="88" y="39"/>
                  <a:pt x="90" y="45"/>
                </a:cubicBezTo>
                <a:cubicBezTo>
                  <a:pt x="98" y="43"/>
                  <a:pt x="104" y="48"/>
                  <a:pt x="104" y="56"/>
                </a:cubicBezTo>
                <a:cubicBezTo>
                  <a:pt x="104" y="78"/>
                  <a:pt x="104" y="78"/>
                  <a:pt x="104" y="78"/>
                </a:cubicBezTo>
                <a:cubicBezTo>
                  <a:pt x="104" y="83"/>
                  <a:pt x="103" y="88"/>
                  <a:pt x="102" y="93"/>
                </a:cubicBezTo>
                <a:cubicBezTo>
                  <a:pt x="101" y="96"/>
                  <a:pt x="99" y="99"/>
                  <a:pt x="98" y="102"/>
                </a:cubicBezTo>
                <a:cubicBezTo>
                  <a:pt x="99" y="104"/>
                  <a:pt x="100" y="106"/>
                  <a:pt x="100" y="108"/>
                </a:cubicBezTo>
                <a:cubicBezTo>
                  <a:pt x="100" y="118"/>
                  <a:pt x="100" y="118"/>
                  <a:pt x="100" y="118"/>
                </a:cubicBezTo>
                <a:cubicBezTo>
                  <a:pt x="100" y="120"/>
                  <a:pt x="99" y="122"/>
                  <a:pt x="97" y="124"/>
                </a:cubicBezTo>
                <a:cubicBezTo>
                  <a:pt x="97" y="124"/>
                  <a:pt x="97" y="124"/>
                  <a:pt x="97" y="124"/>
                </a:cubicBezTo>
                <a:cubicBezTo>
                  <a:pt x="96" y="125"/>
                  <a:pt x="93" y="126"/>
                  <a:pt x="91" y="126"/>
                </a:cubicBezTo>
                <a:cubicBezTo>
                  <a:pt x="52" y="126"/>
                  <a:pt x="52" y="126"/>
                  <a:pt x="52" y="126"/>
                </a:cubicBezTo>
                <a:cubicBezTo>
                  <a:pt x="50" y="126"/>
                  <a:pt x="48" y="125"/>
                  <a:pt x="46" y="124"/>
                </a:cubicBezTo>
                <a:cubicBezTo>
                  <a:pt x="46" y="124"/>
                  <a:pt x="46" y="124"/>
                  <a:pt x="46" y="124"/>
                </a:cubicBezTo>
                <a:cubicBezTo>
                  <a:pt x="45" y="122"/>
                  <a:pt x="44" y="120"/>
                  <a:pt x="44" y="118"/>
                </a:cubicBezTo>
                <a:cubicBezTo>
                  <a:pt x="44" y="108"/>
                  <a:pt x="44" y="108"/>
                  <a:pt x="44" y="108"/>
                </a:cubicBezTo>
                <a:cubicBezTo>
                  <a:pt x="44" y="107"/>
                  <a:pt x="44" y="106"/>
                  <a:pt x="44" y="105"/>
                </a:cubicBezTo>
                <a:close/>
                <a:moveTo>
                  <a:pt x="53" y="108"/>
                </a:moveTo>
                <a:cubicBezTo>
                  <a:pt x="53" y="108"/>
                  <a:pt x="53" y="108"/>
                  <a:pt x="53" y="108"/>
                </a:cubicBezTo>
                <a:cubicBezTo>
                  <a:pt x="53" y="117"/>
                  <a:pt x="53" y="117"/>
                  <a:pt x="53" y="117"/>
                </a:cubicBezTo>
                <a:cubicBezTo>
                  <a:pt x="90" y="117"/>
                  <a:pt x="90" y="117"/>
                  <a:pt x="90" y="117"/>
                </a:cubicBezTo>
                <a:cubicBezTo>
                  <a:pt x="90" y="108"/>
                  <a:pt x="90" y="108"/>
                  <a:pt x="90" y="108"/>
                </a:cubicBezTo>
                <a:cubicBezTo>
                  <a:pt x="53" y="108"/>
                  <a:pt x="53" y="108"/>
                  <a:pt x="53" y="1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2573" name="Rectangle 45"/>
          <p:cNvSpPr>
            <a:spLocks noChangeArrowheads="1"/>
          </p:cNvSpPr>
          <p:nvPr/>
        </p:nvSpPr>
        <p:spPr bwMode="auto">
          <a:xfrm>
            <a:off x="6723063" y="2070079"/>
            <a:ext cx="208915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sz="800">
                <a:solidFill>
                  <a:schemeClr val="bg1">
                    <a:lumMod val="50000"/>
                  </a:schemeClr>
                </a:solidFill>
                <a:latin typeface="微软雅黑 Light" panose="020B0502040204020203" pitchFamily="34" charset="-122"/>
                <a:ea typeface="微软雅黑 Light" panose="020B0502040204020203" pitchFamily="34" charset="-122"/>
              </a:rPr>
              <a:t>在性能上我们的要求是所有的接口同时应对500个并发请求的响应时间不超过3s,。</a:t>
            </a:r>
            <a:endParaRPr sz="8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574" name="Rectangle 46"/>
          <p:cNvSpPr>
            <a:spLocks noChangeArrowheads="1"/>
          </p:cNvSpPr>
          <p:nvPr/>
        </p:nvSpPr>
        <p:spPr bwMode="auto">
          <a:xfrm>
            <a:off x="6723063" y="2884375"/>
            <a:ext cx="208915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sz="800">
                <a:solidFill>
                  <a:schemeClr val="bg1">
                    <a:lumMod val="50000"/>
                  </a:schemeClr>
                </a:solidFill>
                <a:latin typeface="微软雅黑 Light" panose="020B0502040204020203" pitchFamily="34" charset="-122"/>
                <a:ea typeface="微软雅黑 Light" panose="020B0502040204020203" pitchFamily="34" charset="-122"/>
                <a:sym typeface="+mn-ea"/>
              </a:rPr>
              <a:t>我们使用了jemeter对每个接口做500个并发请求，均得到了正确响应，得到了测试结果，</a:t>
            </a:r>
            <a:endParaRPr lang="zh-CN" altLang="en-US" sz="8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575" name="Rectangle 47"/>
          <p:cNvSpPr>
            <a:spLocks noChangeArrowheads="1"/>
          </p:cNvSpPr>
          <p:nvPr/>
        </p:nvSpPr>
        <p:spPr bwMode="auto">
          <a:xfrm>
            <a:off x="6723063" y="3668200"/>
            <a:ext cx="208915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sz="800">
                <a:solidFill>
                  <a:schemeClr val="bg1">
                    <a:lumMod val="50000"/>
                  </a:schemeClr>
                </a:solidFill>
                <a:latin typeface="微软雅黑 Light" panose="020B0502040204020203" pitchFamily="34" charset="-122"/>
                <a:ea typeface="微软雅黑 Light" panose="020B0502040204020203" pitchFamily="34" charset="-122"/>
                <a:sym typeface="+mn-ea"/>
              </a:rPr>
              <a:t>平均的响应时间均不超过3s，满足我们制定的标准</a:t>
            </a:r>
            <a:endParaRPr lang="zh-CN" altLang="en-US" sz="8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576" name="Rectangle 48"/>
          <p:cNvSpPr>
            <a:spLocks noChangeArrowheads="1"/>
          </p:cNvSpPr>
          <p:nvPr/>
        </p:nvSpPr>
        <p:spPr bwMode="auto">
          <a:xfrm>
            <a:off x="355600" y="1863718"/>
            <a:ext cx="2089150"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sz="800" dirty="0">
                <a:solidFill>
                  <a:schemeClr val="bg1">
                    <a:lumMod val="50000"/>
                  </a:schemeClr>
                </a:solidFill>
                <a:latin typeface="微软雅黑 Light" panose="020B0502040204020203" pitchFamily="34" charset="-122"/>
                <a:ea typeface="微软雅黑 Light" panose="020B0502040204020203" pitchFamily="34" charset="-122"/>
              </a:rPr>
              <a:t>单元测试使用Junit5，覆盖了service层和controller层的业务逻辑代码，使用了mock来屏蔽了实际数据的存取，用mockmvc来模拟发出http请求。</a:t>
            </a:r>
            <a:endParaRPr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577" name="Rectangle 49"/>
          <p:cNvSpPr>
            <a:spLocks noChangeArrowheads="1"/>
          </p:cNvSpPr>
          <p:nvPr/>
        </p:nvSpPr>
        <p:spPr bwMode="auto">
          <a:xfrm>
            <a:off x="355600" y="2846288"/>
            <a:ext cx="208915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sz="800" dirty="0">
                <a:solidFill>
                  <a:schemeClr val="bg1">
                    <a:lumMod val="50000"/>
                  </a:schemeClr>
                </a:solidFill>
                <a:latin typeface="微软雅黑 Light" panose="020B0502040204020203" pitchFamily="34" charset="-122"/>
                <a:ea typeface="微软雅黑 Light" panose="020B0502040204020203" pitchFamily="34" charset="-122"/>
                <a:sym typeface="+mn-ea"/>
              </a:rPr>
              <a:t>service层的覆盖率为100%，controller层的覆盖率接近100%,由于有几行代码用到了spring security里的类和方法，于是没有覆盖到。</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578" name="Rectangle 50"/>
          <p:cNvSpPr>
            <a:spLocks noChangeArrowheads="1"/>
          </p:cNvSpPr>
          <p:nvPr/>
        </p:nvSpPr>
        <p:spPr bwMode="auto">
          <a:xfrm>
            <a:off x="355600" y="3815533"/>
            <a:ext cx="2089150"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sz="800" dirty="0">
                <a:solidFill>
                  <a:schemeClr val="bg1">
                    <a:lumMod val="50000"/>
                  </a:schemeClr>
                </a:solidFill>
                <a:latin typeface="微软雅黑 Light" panose="020B0502040204020203" pitchFamily="34" charset="-122"/>
                <a:ea typeface="微软雅黑 Light" panose="020B0502040204020203" pitchFamily="34" charset="-122"/>
                <a:sym typeface="+mn-ea"/>
              </a:rPr>
              <a:t>总体</a:t>
            </a:r>
            <a:r>
              <a:rPr lang="zh-CN" sz="800" dirty="0">
                <a:solidFill>
                  <a:schemeClr val="bg1">
                    <a:lumMod val="50000"/>
                  </a:schemeClr>
                </a:solidFill>
                <a:latin typeface="微软雅黑 Light" panose="020B0502040204020203" pitchFamily="34" charset="-122"/>
                <a:ea typeface="微软雅黑 Light" panose="020B0502040204020203" pitchFamily="34" charset="-122"/>
                <a:sym typeface="+mn-ea"/>
              </a:rPr>
              <a:t>上</a:t>
            </a:r>
            <a:r>
              <a:rPr sz="800" dirty="0">
                <a:solidFill>
                  <a:schemeClr val="bg1">
                    <a:lumMod val="50000"/>
                  </a:schemeClr>
                </a:solidFill>
                <a:latin typeface="微软雅黑 Light" panose="020B0502040204020203" pitchFamily="34" charset="-122"/>
                <a:ea typeface="微软雅黑 Light" panose="020B0502040204020203" pitchFamily="34" charset="-122"/>
                <a:sym typeface="+mn-ea"/>
              </a:rPr>
              <a:t>业务代码是</a:t>
            </a:r>
            <a:r>
              <a:rPr lang="zh-CN" sz="800" dirty="0">
                <a:solidFill>
                  <a:schemeClr val="bg1">
                    <a:lumMod val="50000"/>
                  </a:schemeClr>
                </a:solidFill>
                <a:latin typeface="微软雅黑 Light" panose="020B0502040204020203" pitchFamily="34" charset="-122"/>
                <a:ea typeface="微软雅黑 Light" panose="020B0502040204020203" pitchFamily="34" charset="-122"/>
                <a:sym typeface="+mn-ea"/>
              </a:rPr>
              <a:t>测试无问题</a:t>
            </a:r>
            <a:r>
              <a:rPr sz="800" dirty="0">
                <a:solidFill>
                  <a:schemeClr val="bg1">
                    <a:lumMod val="50000"/>
                  </a:schemeClr>
                </a:solidFill>
                <a:latin typeface="微软雅黑 Light" panose="020B0502040204020203" pitchFamily="34" charset="-122"/>
                <a:ea typeface="微软雅黑 Light" panose="020B0502040204020203" pitchFamily="34" charset="-122"/>
                <a:sym typeface="+mn-ea"/>
              </a:rPr>
              <a:t>。</a:t>
            </a:r>
            <a:endParaRPr lang="zh-CN" altLang="en-US" sz="8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1"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后端</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测试</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2" name="Text Box 5"/>
          <p:cNvSpPr txBox="1">
            <a:spLocks noChangeArrowheads="1"/>
          </p:cNvSpPr>
          <p:nvPr/>
        </p:nvSpPr>
        <p:spPr bwMode="auto">
          <a:xfrm>
            <a:off x="797439" y="584964"/>
            <a:ext cx="1361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第三方的非功能性测试</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53"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2555875" y="4543425"/>
            <a:ext cx="3527425" cy="339725"/>
            <a:chOff x="1240" y="6768"/>
            <a:chExt cx="5555" cy="535"/>
          </a:xfrm>
        </p:grpSpPr>
        <p:sp>
          <p:nvSpPr>
            <p:cNvPr id="44079" name="Rectangle 47"/>
            <p:cNvSpPr>
              <a:spLocks noChangeArrowheads="1"/>
            </p:cNvSpPr>
            <p:nvPr/>
          </p:nvSpPr>
          <p:spPr bwMode="auto">
            <a:xfrm>
              <a:off x="1240" y="6768"/>
              <a:ext cx="490" cy="495"/>
            </a:xfrm>
            <a:prstGeom prst="rect">
              <a:avLst/>
            </a:prstGeom>
            <a:solidFill>
              <a:schemeClr val="bg1">
                <a:lumMod val="65000"/>
              </a:schemeClr>
            </a:solidFill>
            <a:ln>
              <a:noFill/>
            </a:ln>
          </p:spPr>
          <p:txBody>
            <a:bodyPr/>
            <a:p>
              <a:endParaRPr lang="zh-CN" altLang="en-US">
                <a:solidFill>
                  <a:prstClr val="black"/>
                </a:solidFill>
              </a:endParaRPr>
            </a:p>
          </p:txBody>
        </p:sp>
        <p:grpSp>
          <p:nvGrpSpPr>
            <p:cNvPr id="5" name="组合 4"/>
            <p:cNvGrpSpPr/>
            <p:nvPr/>
          </p:nvGrpSpPr>
          <p:grpSpPr>
            <a:xfrm>
              <a:off x="1355" y="6839"/>
              <a:ext cx="5440" cy="464"/>
              <a:chOff x="1355" y="6839"/>
              <a:chExt cx="5440" cy="464"/>
            </a:xfrm>
          </p:grpSpPr>
          <p:sp>
            <p:nvSpPr>
              <p:cNvPr id="8" name="Freeform 63"/>
              <p:cNvSpPr>
                <a:spLocks noEditPoints="1"/>
              </p:cNvSpPr>
              <p:nvPr/>
            </p:nvSpPr>
            <p:spPr bwMode="auto">
              <a:xfrm>
                <a:off x="1355" y="6903"/>
                <a:ext cx="277" cy="255"/>
              </a:xfrm>
              <a:custGeom>
                <a:avLst/>
                <a:gdLst>
                  <a:gd name="T0" fmla="*/ 44 w 168"/>
                  <a:gd name="T1" fmla="*/ 73 h 154"/>
                  <a:gd name="T2" fmla="*/ 16 w 168"/>
                  <a:gd name="T3" fmla="*/ 73 h 154"/>
                  <a:gd name="T4" fmla="*/ 20 w 168"/>
                  <a:gd name="T5" fmla="*/ 64 h 154"/>
                  <a:gd name="T6" fmla="*/ 40 w 168"/>
                  <a:gd name="T7" fmla="*/ 57 h 154"/>
                  <a:gd name="T8" fmla="*/ 20 w 168"/>
                  <a:gd name="T9" fmla="*/ 64 h 154"/>
                  <a:gd name="T10" fmla="*/ 120 w 168"/>
                  <a:gd name="T11" fmla="*/ 18 h 154"/>
                  <a:gd name="T12" fmla="*/ 54 w 168"/>
                  <a:gd name="T13" fmla="*/ 0 h 154"/>
                  <a:gd name="T14" fmla="*/ 6 w 168"/>
                  <a:gd name="T15" fmla="*/ 18 h 154"/>
                  <a:gd name="T16" fmla="*/ 6 w 168"/>
                  <a:gd name="T17" fmla="*/ 146 h 154"/>
                  <a:gd name="T18" fmla="*/ 54 w 168"/>
                  <a:gd name="T19" fmla="*/ 154 h 154"/>
                  <a:gd name="T20" fmla="*/ 120 w 168"/>
                  <a:gd name="T21" fmla="*/ 146 h 154"/>
                  <a:gd name="T22" fmla="*/ 168 w 168"/>
                  <a:gd name="T23" fmla="*/ 24 h 154"/>
                  <a:gd name="T24" fmla="*/ 48 w 168"/>
                  <a:gd name="T25" fmla="*/ 134 h 154"/>
                  <a:gd name="T26" fmla="*/ 48 w 168"/>
                  <a:gd name="T27" fmla="*/ 30 h 154"/>
                  <a:gd name="T28" fmla="*/ 108 w 168"/>
                  <a:gd name="T29" fmla="*/ 142 h 154"/>
                  <a:gd name="T30" fmla="*/ 108 w 168"/>
                  <a:gd name="T31" fmla="*/ 12 h 154"/>
                  <a:gd name="T32" fmla="*/ 156 w 168"/>
                  <a:gd name="T33" fmla="*/ 134 h 154"/>
                  <a:gd name="T34" fmla="*/ 156 w 168"/>
                  <a:gd name="T35" fmla="*/ 30 h 154"/>
                  <a:gd name="T36" fmla="*/ 20 w 168"/>
                  <a:gd name="T37" fmla="*/ 51 h 154"/>
                  <a:gd name="T38" fmla="*/ 40 w 168"/>
                  <a:gd name="T39" fmla="*/ 44 h 154"/>
                  <a:gd name="T40" fmla="*/ 20 w 168"/>
                  <a:gd name="T41" fmla="*/ 51 h 154"/>
                  <a:gd name="T42" fmla="*/ 30 w 168"/>
                  <a:gd name="T43" fmla="*/ 101 h 154"/>
                  <a:gd name="T44" fmla="*/ 20 w 168"/>
                  <a:gd name="T45" fmla="*/ 123 h 154"/>
                  <a:gd name="T46" fmla="*/ 39 w 168"/>
                  <a:gd name="T47" fmla="*/ 123 h 154"/>
                  <a:gd name="T48" fmla="*/ 39 w 168"/>
                  <a:gd name="T49" fmla="*/ 104 h 154"/>
                  <a:gd name="T50" fmla="*/ 30 w 168"/>
                  <a:gd name="T51" fmla="*/ 120 h 154"/>
                  <a:gd name="T52" fmla="*/ 24 w 168"/>
                  <a:gd name="T53" fmla="*/ 114 h 154"/>
                  <a:gd name="T54" fmla="*/ 30 w 168"/>
                  <a:gd name="T55" fmla="*/ 108 h 154"/>
                  <a:gd name="T56" fmla="*/ 36 w 168"/>
                  <a:gd name="T57" fmla="*/ 114 h 154"/>
                  <a:gd name="T58" fmla="*/ 128 w 168"/>
                  <a:gd name="T59" fmla="*/ 64 h 154"/>
                  <a:gd name="T60" fmla="*/ 148 w 168"/>
                  <a:gd name="T61" fmla="*/ 57 h 154"/>
                  <a:gd name="T62" fmla="*/ 128 w 168"/>
                  <a:gd name="T63" fmla="*/ 64 h 154"/>
                  <a:gd name="T64" fmla="*/ 148 w 168"/>
                  <a:gd name="T65" fmla="*/ 77 h 154"/>
                  <a:gd name="T66" fmla="*/ 128 w 168"/>
                  <a:gd name="T67" fmla="*/ 70 h 154"/>
                  <a:gd name="T68" fmla="*/ 128 w 168"/>
                  <a:gd name="T69" fmla="*/ 51 h 154"/>
                  <a:gd name="T70" fmla="*/ 152 w 168"/>
                  <a:gd name="T71" fmla="*/ 47 h 154"/>
                  <a:gd name="T72" fmla="*/ 124 w 168"/>
                  <a:gd name="T73" fmla="*/ 47 h 154"/>
                  <a:gd name="T74" fmla="*/ 71 w 168"/>
                  <a:gd name="T75" fmla="*/ 70 h 154"/>
                  <a:gd name="T76" fmla="*/ 97 w 168"/>
                  <a:gd name="T77" fmla="*/ 63 h 154"/>
                  <a:gd name="T78" fmla="*/ 71 w 168"/>
                  <a:gd name="T79" fmla="*/ 70 h 154"/>
                  <a:gd name="T80" fmla="*/ 138 w 168"/>
                  <a:gd name="T81" fmla="*/ 101 h 154"/>
                  <a:gd name="T82" fmla="*/ 128 w 168"/>
                  <a:gd name="T83" fmla="*/ 123 h 154"/>
                  <a:gd name="T84" fmla="*/ 147 w 168"/>
                  <a:gd name="T85" fmla="*/ 123 h 154"/>
                  <a:gd name="T86" fmla="*/ 147 w 168"/>
                  <a:gd name="T87" fmla="*/ 104 h 154"/>
                  <a:gd name="T88" fmla="*/ 138 w 168"/>
                  <a:gd name="T89" fmla="*/ 120 h 154"/>
                  <a:gd name="T90" fmla="*/ 132 w 168"/>
                  <a:gd name="T91" fmla="*/ 114 h 154"/>
                  <a:gd name="T92" fmla="*/ 138 w 168"/>
                  <a:gd name="T93" fmla="*/ 108 h 154"/>
                  <a:gd name="T94" fmla="*/ 144 w 168"/>
                  <a:gd name="T95" fmla="*/ 114 h 154"/>
                  <a:gd name="T96" fmla="*/ 71 w 168"/>
                  <a:gd name="T97" fmla="*/ 38 h 154"/>
                  <a:gd name="T98" fmla="*/ 97 w 168"/>
                  <a:gd name="T99" fmla="*/ 31 h 154"/>
                  <a:gd name="T100" fmla="*/ 71 w 168"/>
                  <a:gd name="T101" fmla="*/ 38 h 154"/>
                  <a:gd name="T102" fmla="*/ 97 w 168"/>
                  <a:gd name="T103" fmla="*/ 54 h 154"/>
                  <a:gd name="T104" fmla="*/ 71 w 168"/>
                  <a:gd name="T105" fmla="*/ 47 h 154"/>
                  <a:gd name="T106" fmla="*/ 95 w 168"/>
                  <a:gd name="T107" fmla="*/ 106 h 154"/>
                  <a:gd name="T108" fmla="*/ 84 w 168"/>
                  <a:gd name="T109" fmla="*/ 101 h 154"/>
                  <a:gd name="T110" fmla="*/ 68 w 168"/>
                  <a:gd name="T111" fmla="*/ 116 h 154"/>
                  <a:gd name="T112" fmla="*/ 95 w 168"/>
                  <a:gd name="T113" fmla="*/ 127 h 154"/>
                  <a:gd name="T114" fmla="*/ 95 w 168"/>
                  <a:gd name="T115" fmla="*/ 106 h 154"/>
                  <a:gd name="T116" fmla="*/ 84 w 168"/>
                  <a:gd name="T117" fmla="*/ 125 h 154"/>
                  <a:gd name="T118" fmla="*/ 78 w 168"/>
                  <a:gd name="T119" fmla="*/ 122 h 154"/>
                  <a:gd name="T120" fmla="*/ 78 w 168"/>
                  <a:gd name="T121" fmla="*/ 110 h 154"/>
                  <a:gd name="T122" fmla="*/ 90 w 168"/>
                  <a:gd name="T123"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54">
                    <a:moveTo>
                      <a:pt x="20" y="77"/>
                    </a:moveTo>
                    <a:cubicBezTo>
                      <a:pt x="40" y="77"/>
                      <a:pt x="40" y="77"/>
                      <a:pt x="40" y="77"/>
                    </a:cubicBezTo>
                    <a:cubicBezTo>
                      <a:pt x="42" y="77"/>
                      <a:pt x="44" y="75"/>
                      <a:pt x="44" y="73"/>
                    </a:cubicBezTo>
                    <a:cubicBezTo>
                      <a:pt x="44" y="71"/>
                      <a:pt x="42" y="70"/>
                      <a:pt x="40" y="70"/>
                    </a:cubicBezTo>
                    <a:cubicBezTo>
                      <a:pt x="20" y="70"/>
                      <a:pt x="20" y="70"/>
                      <a:pt x="20" y="70"/>
                    </a:cubicBezTo>
                    <a:cubicBezTo>
                      <a:pt x="18" y="70"/>
                      <a:pt x="16" y="71"/>
                      <a:pt x="16" y="73"/>
                    </a:cubicBezTo>
                    <a:cubicBezTo>
                      <a:pt x="16" y="75"/>
                      <a:pt x="18" y="77"/>
                      <a:pt x="20" y="77"/>
                    </a:cubicBezTo>
                    <a:close/>
                    <a:moveTo>
                      <a:pt x="20" y="64"/>
                    </a:moveTo>
                    <a:cubicBezTo>
                      <a:pt x="20" y="64"/>
                      <a:pt x="20" y="64"/>
                      <a:pt x="20" y="64"/>
                    </a:cubicBezTo>
                    <a:cubicBezTo>
                      <a:pt x="40" y="64"/>
                      <a:pt x="40" y="64"/>
                      <a:pt x="40" y="64"/>
                    </a:cubicBezTo>
                    <a:cubicBezTo>
                      <a:pt x="42" y="64"/>
                      <a:pt x="44" y="62"/>
                      <a:pt x="44" y="60"/>
                    </a:cubicBezTo>
                    <a:cubicBezTo>
                      <a:pt x="44" y="58"/>
                      <a:pt x="42" y="57"/>
                      <a:pt x="40" y="57"/>
                    </a:cubicBezTo>
                    <a:cubicBezTo>
                      <a:pt x="20" y="57"/>
                      <a:pt x="20" y="57"/>
                      <a:pt x="20" y="57"/>
                    </a:cubicBezTo>
                    <a:cubicBezTo>
                      <a:pt x="18" y="57"/>
                      <a:pt x="16" y="58"/>
                      <a:pt x="16" y="60"/>
                    </a:cubicBezTo>
                    <a:cubicBezTo>
                      <a:pt x="16" y="62"/>
                      <a:pt x="18" y="64"/>
                      <a:pt x="20" y="64"/>
                    </a:cubicBezTo>
                    <a:close/>
                    <a:moveTo>
                      <a:pt x="162" y="18"/>
                    </a:moveTo>
                    <a:cubicBezTo>
                      <a:pt x="162" y="18"/>
                      <a:pt x="162" y="18"/>
                      <a:pt x="162" y="18"/>
                    </a:cubicBezTo>
                    <a:cubicBezTo>
                      <a:pt x="120" y="18"/>
                      <a:pt x="120" y="18"/>
                      <a:pt x="120" y="18"/>
                    </a:cubicBezTo>
                    <a:cubicBezTo>
                      <a:pt x="120" y="6"/>
                      <a:pt x="120" y="6"/>
                      <a:pt x="120" y="6"/>
                    </a:cubicBezTo>
                    <a:cubicBezTo>
                      <a:pt x="120" y="3"/>
                      <a:pt x="117" y="0"/>
                      <a:pt x="114" y="0"/>
                    </a:cubicBezTo>
                    <a:cubicBezTo>
                      <a:pt x="54" y="0"/>
                      <a:pt x="54" y="0"/>
                      <a:pt x="54" y="0"/>
                    </a:cubicBezTo>
                    <a:cubicBezTo>
                      <a:pt x="51" y="0"/>
                      <a:pt x="48" y="3"/>
                      <a:pt x="48" y="6"/>
                    </a:cubicBezTo>
                    <a:cubicBezTo>
                      <a:pt x="48" y="18"/>
                      <a:pt x="48" y="18"/>
                      <a:pt x="48" y="18"/>
                    </a:cubicBezTo>
                    <a:cubicBezTo>
                      <a:pt x="6" y="18"/>
                      <a:pt x="6" y="18"/>
                      <a:pt x="6" y="18"/>
                    </a:cubicBezTo>
                    <a:cubicBezTo>
                      <a:pt x="2" y="18"/>
                      <a:pt x="0" y="21"/>
                      <a:pt x="0" y="24"/>
                    </a:cubicBezTo>
                    <a:cubicBezTo>
                      <a:pt x="0" y="140"/>
                      <a:pt x="0" y="140"/>
                      <a:pt x="0" y="140"/>
                    </a:cubicBezTo>
                    <a:cubicBezTo>
                      <a:pt x="0" y="143"/>
                      <a:pt x="2" y="146"/>
                      <a:pt x="6" y="146"/>
                    </a:cubicBezTo>
                    <a:cubicBezTo>
                      <a:pt x="48" y="146"/>
                      <a:pt x="48" y="146"/>
                      <a:pt x="48" y="146"/>
                    </a:cubicBezTo>
                    <a:cubicBezTo>
                      <a:pt x="48" y="148"/>
                      <a:pt x="48" y="148"/>
                      <a:pt x="48" y="148"/>
                    </a:cubicBezTo>
                    <a:cubicBezTo>
                      <a:pt x="48" y="151"/>
                      <a:pt x="51" y="154"/>
                      <a:pt x="54" y="154"/>
                    </a:cubicBezTo>
                    <a:cubicBezTo>
                      <a:pt x="114" y="154"/>
                      <a:pt x="114" y="154"/>
                      <a:pt x="114" y="154"/>
                    </a:cubicBezTo>
                    <a:cubicBezTo>
                      <a:pt x="117" y="154"/>
                      <a:pt x="120" y="151"/>
                      <a:pt x="120" y="148"/>
                    </a:cubicBezTo>
                    <a:cubicBezTo>
                      <a:pt x="120" y="146"/>
                      <a:pt x="120" y="146"/>
                      <a:pt x="120" y="146"/>
                    </a:cubicBezTo>
                    <a:cubicBezTo>
                      <a:pt x="162" y="146"/>
                      <a:pt x="162" y="146"/>
                      <a:pt x="162" y="146"/>
                    </a:cubicBezTo>
                    <a:cubicBezTo>
                      <a:pt x="165" y="146"/>
                      <a:pt x="168" y="143"/>
                      <a:pt x="168" y="140"/>
                    </a:cubicBezTo>
                    <a:cubicBezTo>
                      <a:pt x="168" y="24"/>
                      <a:pt x="168" y="24"/>
                      <a:pt x="168" y="24"/>
                    </a:cubicBezTo>
                    <a:cubicBezTo>
                      <a:pt x="168" y="21"/>
                      <a:pt x="165" y="18"/>
                      <a:pt x="162" y="18"/>
                    </a:cubicBezTo>
                    <a:close/>
                    <a:moveTo>
                      <a:pt x="48" y="134"/>
                    </a:moveTo>
                    <a:cubicBezTo>
                      <a:pt x="48" y="134"/>
                      <a:pt x="48" y="134"/>
                      <a:pt x="48" y="134"/>
                    </a:cubicBezTo>
                    <a:cubicBezTo>
                      <a:pt x="12" y="134"/>
                      <a:pt x="12" y="134"/>
                      <a:pt x="12" y="134"/>
                    </a:cubicBezTo>
                    <a:cubicBezTo>
                      <a:pt x="12" y="30"/>
                      <a:pt x="12" y="30"/>
                      <a:pt x="12" y="30"/>
                    </a:cubicBezTo>
                    <a:cubicBezTo>
                      <a:pt x="48" y="30"/>
                      <a:pt x="48" y="30"/>
                      <a:pt x="48" y="30"/>
                    </a:cubicBezTo>
                    <a:cubicBezTo>
                      <a:pt x="48" y="134"/>
                      <a:pt x="48" y="134"/>
                      <a:pt x="48" y="134"/>
                    </a:cubicBezTo>
                    <a:close/>
                    <a:moveTo>
                      <a:pt x="108" y="142"/>
                    </a:moveTo>
                    <a:cubicBezTo>
                      <a:pt x="108" y="142"/>
                      <a:pt x="108" y="142"/>
                      <a:pt x="108" y="142"/>
                    </a:cubicBezTo>
                    <a:cubicBezTo>
                      <a:pt x="60" y="142"/>
                      <a:pt x="60" y="142"/>
                      <a:pt x="60" y="142"/>
                    </a:cubicBezTo>
                    <a:cubicBezTo>
                      <a:pt x="60" y="12"/>
                      <a:pt x="60" y="12"/>
                      <a:pt x="60" y="12"/>
                    </a:cubicBezTo>
                    <a:cubicBezTo>
                      <a:pt x="108" y="12"/>
                      <a:pt x="108" y="12"/>
                      <a:pt x="108" y="12"/>
                    </a:cubicBezTo>
                    <a:cubicBezTo>
                      <a:pt x="108" y="142"/>
                      <a:pt x="108" y="142"/>
                      <a:pt x="108" y="142"/>
                    </a:cubicBezTo>
                    <a:close/>
                    <a:moveTo>
                      <a:pt x="156" y="134"/>
                    </a:moveTo>
                    <a:cubicBezTo>
                      <a:pt x="156" y="134"/>
                      <a:pt x="156" y="134"/>
                      <a:pt x="156" y="134"/>
                    </a:cubicBezTo>
                    <a:cubicBezTo>
                      <a:pt x="120" y="134"/>
                      <a:pt x="120" y="134"/>
                      <a:pt x="120" y="134"/>
                    </a:cubicBezTo>
                    <a:cubicBezTo>
                      <a:pt x="120" y="30"/>
                      <a:pt x="120" y="30"/>
                      <a:pt x="120" y="30"/>
                    </a:cubicBezTo>
                    <a:cubicBezTo>
                      <a:pt x="156" y="30"/>
                      <a:pt x="156" y="30"/>
                      <a:pt x="156" y="30"/>
                    </a:cubicBezTo>
                    <a:cubicBezTo>
                      <a:pt x="156" y="134"/>
                      <a:pt x="156" y="134"/>
                      <a:pt x="156" y="134"/>
                    </a:cubicBezTo>
                    <a:close/>
                    <a:moveTo>
                      <a:pt x="20" y="51"/>
                    </a:moveTo>
                    <a:cubicBezTo>
                      <a:pt x="20" y="51"/>
                      <a:pt x="20" y="51"/>
                      <a:pt x="20" y="51"/>
                    </a:cubicBezTo>
                    <a:cubicBezTo>
                      <a:pt x="40" y="51"/>
                      <a:pt x="40" y="51"/>
                      <a:pt x="40" y="51"/>
                    </a:cubicBezTo>
                    <a:cubicBezTo>
                      <a:pt x="42" y="51"/>
                      <a:pt x="44" y="49"/>
                      <a:pt x="44" y="47"/>
                    </a:cubicBezTo>
                    <a:cubicBezTo>
                      <a:pt x="44" y="45"/>
                      <a:pt x="42" y="44"/>
                      <a:pt x="40" y="44"/>
                    </a:cubicBezTo>
                    <a:cubicBezTo>
                      <a:pt x="20" y="44"/>
                      <a:pt x="20" y="44"/>
                      <a:pt x="20" y="44"/>
                    </a:cubicBezTo>
                    <a:cubicBezTo>
                      <a:pt x="18" y="44"/>
                      <a:pt x="16" y="45"/>
                      <a:pt x="16" y="47"/>
                    </a:cubicBezTo>
                    <a:cubicBezTo>
                      <a:pt x="16" y="49"/>
                      <a:pt x="18" y="51"/>
                      <a:pt x="20" y="51"/>
                    </a:cubicBezTo>
                    <a:close/>
                    <a:moveTo>
                      <a:pt x="39" y="104"/>
                    </a:moveTo>
                    <a:cubicBezTo>
                      <a:pt x="39" y="104"/>
                      <a:pt x="39" y="104"/>
                      <a:pt x="39" y="104"/>
                    </a:cubicBezTo>
                    <a:cubicBezTo>
                      <a:pt x="37" y="102"/>
                      <a:pt x="34" y="101"/>
                      <a:pt x="30" y="101"/>
                    </a:cubicBezTo>
                    <a:cubicBezTo>
                      <a:pt x="26" y="101"/>
                      <a:pt x="23" y="102"/>
                      <a:pt x="21" y="104"/>
                    </a:cubicBezTo>
                    <a:cubicBezTo>
                      <a:pt x="18" y="107"/>
                      <a:pt x="17" y="110"/>
                      <a:pt x="17" y="114"/>
                    </a:cubicBezTo>
                    <a:cubicBezTo>
                      <a:pt x="17" y="117"/>
                      <a:pt x="18" y="121"/>
                      <a:pt x="20" y="123"/>
                    </a:cubicBezTo>
                    <a:cubicBezTo>
                      <a:pt x="21" y="123"/>
                      <a:pt x="21" y="123"/>
                      <a:pt x="21" y="123"/>
                    </a:cubicBezTo>
                    <a:cubicBezTo>
                      <a:pt x="23" y="125"/>
                      <a:pt x="26" y="127"/>
                      <a:pt x="30" y="127"/>
                    </a:cubicBezTo>
                    <a:cubicBezTo>
                      <a:pt x="34" y="127"/>
                      <a:pt x="37" y="125"/>
                      <a:pt x="39" y="123"/>
                    </a:cubicBezTo>
                    <a:cubicBezTo>
                      <a:pt x="42" y="121"/>
                      <a:pt x="43" y="117"/>
                      <a:pt x="43" y="114"/>
                    </a:cubicBezTo>
                    <a:cubicBezTo>
                      <a:pt x="43" y="110"/>
                      <a:pt x="42" y="107"/>
                      <a:pt x="39" y="105"/>
                    </a:cubicBezTo>
                    <a:cubicBezTo>
                      <a:pt x="39" y="104"/>
                      <a:pt x="39" y="104"/>
                      <a:pt x="39" y="104"/>
                    </a:cubicBezTo>
                    <a:close/>
                    <a:moveTo>
                      <a:pt x="34" y="118"/>
                    </a:moveTo>
                    <a:cubicBezTo>
                      <a:pt x="34" y="118"/>
                      <a:pt x="34" y="118"/>
                      <a:pt x="34" y="118"/>
                    </a:cubicBezTo>
                    <a:cubicBezTo>
                      <a:pt x="33" y="119"/>
                      <a:pt x="32" y="120"/>
                      <a:pt x="30" y="120"/>
                    </a:cubicBezTo>
                    <a:cubicBezTo>
                      <a:pt x="28" y="120"/>
                      <a:pt x="27" y="119"/>
                      <a:pt x="26" y="118"/>
                    </a:cubicBezTo>
                    <a:cubicBezTo>
                      <a:pt x="25" y="118"/>
                      <a:pt x="25" y="118"/>
                      <a:pt x="25" y="118"/>
                    </a:cubicBezTo>
                    <a:cubicBezTo>
                      <a:pt x="24" y="117"/>
                      <a:pt x="24" y="115"/>
                      <a:pt x="24" y="114"/>
                    </a:cubicBezTo>
                    <a:cubicBezTo>
                      <a:pt x="24" y="112"/>
                      <a:pt x="24" y="111"/>
                      <a:pt x="26" y="109"/>
                    </a:cubicBezTo>
                    <a:cubicBezTo>
                      <a:pt x="26" y="109"/>
                      <a:pt x="26" y="109"/>
                      <a:pt x="26" y="109"/>
                    </a:cubicBezTo>
                    <a:cubicBezTo>
                      <a:pt x="27" y="108"/>
                      <a:pt x="28" y="108"/>
                      <a:pt x="30" y="108"/>
                    </a:cubicBezTo>
                    <a:cubicBezTo>
                      <a:pt x="32" y="108"/>
                      <a:pt x="33" y="108"/>
                      <a:pt x="34" y="109"/>
                    </a:cubicBezTo>
                    <a:cubicBezTo>
                      <a:pt x="34" y="110"/>
                      <a:pt x="34" y="110"/>
                      <a:pt x="34" y="110"/>
                    </a:cubicBezTo>
                    <a:cubicBezTo>
                      <a:pt x="35" y="111"/>
                      <a:pt x="36" y="112"/>
                      <a:pt x="36" y="114"/>
                    </a:cubicBezTo>
                    <a:cubicBezTo>
                      <a:pt x="36" y="115"/>
                      <a:pt x="35" y="117"/>
                      <a:pt x="34" y="118"/>
                    </a:cubicBezTo>
                    <a:close/>
                    <a:moveTo>
                      <a:pt x="128" y="64"/>
                    </a:moveTo>
                    <a:cubicBezTo>
                      <a:pt x="128" y="64"/>
                      <a:pt x="128" y="64"/>
                      <a:pt x="128" y="64"/>
                    </a:cubicBezTo>
                    <a:cubicBezTo>
                      <a:pt x="148" y="64"/>
                      <a:pt x="148" y="64"/>
                      <a:pt x="148" y="64"/>
                    </a:cubicBezTo>
                    <a:cubicBezTo>
                      <a:pt x="150" y="64"/>
                      <a:pt x="152" y="62"/>
                      <a:pt x="152" y="60"/>
                    </a:cubicBezTo>
                    <a:cubicBezTo>
                      <a:pt x="152" y="58"/>
                      <a:pt x="150" y="57"/>
                      <a:pt x="148" y="57"/>
                    </a:cubicBezTo>
                    <a:cubicBezTo>
                      <a:pt x="128" y="57"/>
                      <a:pt x="128" y="57"/>
                      <a:pt x="128" y="57"/>
                    </a:cubicBezTo>
                    <a:cubicBezTo>
                      <a:pt x="126" y="57"/>
                      <a:pt x="124" y="58"/>
                      <a:pt x="124" y="60"/>
                    </a:cubicBezTo>
                    <a:cubicBezTo>
                      <a:pt x="124" y="62"/>
                      <a:pt x="126" y="64"/>
                      <a:pt x="128" y="64"/>
                    </a:cubicBezTo>
                    <a:close/>
                    <a:moveTo>
                      <a:pt x="128" y="77"/>
                    </a:moveTo>
                    <a:cubicBezTo>
                      <a:pt x="128" y="77"/>
                      <a:pt x="128" y="77"/>
                      <a:pt x="128" y="77"/>
                    </a:cubicBezTo>
                    <a:cubicBezTo>
                      <a:pt x="148" y="77"/>
                      <a:pt x="148" y="77"/>
                      <a:pt x="148" y="77"/>
                    </a:cubicBezTo>
                    <a:cubicBezTo>
                      <a:pt x="150" y="77"/>
                      <a:pt x="152" y="75"/>
                      <a:pt x="152" y="73"/>
                    </a:cubicBezTo>
                    <a:cubicBezTo>
                      <a:pt x="152" y="71"/>
                      <a:pt x="150" y="70"/>
                      <a:pt x="148" y="70"/>
                    </a:cubicBezTo>
                    <a:cubicBezTo>
                      <a:pt x="128" y="70"/>
                      <a:pt x="128" y="70"/>
                      <a:pt x="128" y="70"/>
                    </a:cubicBezTo>
                    <a:cubicBezTo>
                      <a:pt x="126" y="70"/>
                      <a:pt x="124" y="71"/>
                      <a:pt x="124" y="73"/>
                    </a:cubicBezTo>
                    <a:cubicBezTo>
                      <a:pt x="124" y="75"/>
                      <a:pt x="126" y="77"/>
                      <a:pt x="128" y="77"/>
                    </a:cubicBezTo>
                    <a:close/>
                    <a:moveTo>
                      <a:pt x="128" y="51"/>
                    </a:moveTo>
                    <a:cubicBezTo>
                      <a:pt x="128" y="51"/>
                      <a:pt x="128" y="51"/>
                      <a:pt x="128" y="51"/>
                    </a:cubicBezTo>
                    <a:cubicBezTo>
                      <a:pt x="148" y="51"/>
                      <a:pt x="148" y="51"/>
                      <a:pt x="148" y="51"/>
                    </a:cubicBezTo>
                    <a:cubicBezTo>
                      <a:pt x="150" y="51"/>
                      <a:pt x="152" y="49"/>
                      <a:pt x="152" y="47"/>
                    </a:cubicBezTo>
                    <a:cubicBezTo>
                      <a:pt x="152" y="45"/>
                      <a:pt x="150" y="44"/>
                      <a:pt x="148" y="44"/>
                    </a:cubicBezTo>
                    <a:cubicBezTo>
                      <a:pt x="128" y="44"/>
                      <a:pt x="128" y="44"/>
                      <a:pt x="128" y="44"/>
                    </a:cubicBezTo>
                    <a:cubicBezTo>
                      <a:pt x="126" y="44"/>
                      <a:pt x="124" y="45"/>
                      <a:pt x="124" y="47"/>
                    </a:cubicBezTo>
                    <a:cubicBezTo>
                      <a:pt x="124" y="49"/>
                      <a:pt x="126" y="51"/>
                      <a:pt x="128" y="51"/>
                    </a:cubicBezTo>
                    <a:close/>
                    <a:moveTo>
                      <a:pt x="71" y="70"/>
                    </a:moveTo>
                    <a:cubicBezTo>
                      <a:pt x="71" y="70"/>
                      <a:pt x="71" y="70"/>
                      <a:pt x="71" y="70"/>
                    </a:cubicBezTo>
                    <a:cubicBezTo>
                      <a:pt x="97" y="70"/>
                      <a:pt x="97" y="70"/>
                      <a:pt x="97" y="70"/>
                    </a:cubicBezTo>
                    <a:cubicBezTo>
                      <a:pt x="99" y="70"/>
                      <a:pt x="100" y="68"/>
                      <a:pt x="100" y="66"/>
                    </a:cubicBezTo>
                    <a:cubicBezTo>
                      <a:pt x="100" y="64"/>
                      <a:pt x="99" y="63"/>
                      <a:pt x="97" y="63"/>
                    </a:cubicBezTo>
                    <a:cubicBezTo>
                      <a:pt x="71" y="63"/>
                      <a:pt x="71" y="63"/>
                      <a:pt x="71" y="63"/>
                    </a:cubicBezTo>
                    <a:cubicBezTo>
                      <a:pt x="69" y="63"/>
                      <a:pt x="68" y="64"/>
                      <a:pt x="68" y="66"/>
                    </a:cubicBezTo>
                    <a:cubicBezTo>
                      <a:pt x="68" y="68"/>
                      <a:pt x="69" y="70"/>
                      <a:pt x="71" y="70"/>
                    </a:cubicBezTo>
                    <a:close/>
                    <a:moveTo>
                      <a:pt x="147" y="104"/>
                    </a:moveTo>
                    <a:cubicBezTo>
                      <a:pt x="147" y="104"/>
                      <a:pt x="147" y="104"/>
                      <a:pt x="147" y="104"/>
                    </a:cubicBezTo>
                    <a:cubicBezTo>
                      <a:pt x="145" y="102"/>
                      <a:pt x="142" y="101"/>
                      <a:pt x="138" y="101"/>
                    </a:cubicBezTo>
                    <a:cubicBezTo>
                      <a:pt x="134" y="101"/>
                      <a:pt x="131" y="102"/>
                      <a:pt x="129" y="104"/>
                    </a:cubicBezTo>
                    <a:cubicBezTo>
                      <a:pt x="126" y="107"/>
                      <a:pt x="125" y="110"/>
                      <a:pt x="125" y="114"/>
                    </a:cubicBezTo>
                    <a:cubicBezTo>
                      <a:pt x="125" y="117"/>
                      <a:pt x="126" y="121"/>
                      <a:pt x="128" y="123"/>
                    </a:cubicBezTo>
                    <a:cubicBezTo>
                      <a:pt x="129" y="123"/>
                      <a:pt x="129" y="123"/>
                      <a:pt x="129" y="123"/>
                    </a:cubicBezTo>
                    <a:cubicBezTo>
                      <a:pt x="131" y="125"/>
                      <a:pt x="134" y="127"/>
                      <a:pt x="138" y="127"/>
                    </a:cubicBezTo>
                    <a:cubicBezTo>
                      <a:pt x="142" y="127"/>
                      <a:pt x="145" y="125"/>
                      <a:pt x="147" y="123"/>
                    </a:cubicBezTo>
                    <a:cubicBezTo>
                      <a:pt x="150" y="121"/>
                      <a:pt x="151" y="117"/>
                      <a:pt x="151" y="114"/>
                    </a:cubicBezTo>
                    <a:cubicBezTo>
                      <a:pt x="151" y="110"/>
                      <a:pt x="150" y="107"/>
                      <a:pt x="147" y="105"/>
                    </a:cubicBezTo>
                    <a:cubicBezTo>
                      <a:pt x="147" y="104"/>
                      <a:pt x="147" y="104"/>
                      <a:pt x="147" y="104"/>
                    </a:cubicBezTo>
                    <a:close/>
                    <a:moveTo>
                      <a:pt x="142" y="118"/>
                    </a:moveTo>
                    <a:cubicBezTo>
                      <a:pt x="142" y="118"/>
                      <a:pt x="142" y="118"/>
                      <a:pt x="142" y="118"/>
                    </a:cubicBezTo>
                    <a:cubicBezTo>
                      <a:pt x="141" y="119"/>
                      <a:pt x="140" y="120"/>
                      <a:pt x="138" y="120"/>
                    </a:cubicBezTo>
                    <a:cubicBezTo>
                      <a:pt x="136" y="120"/>
                      <a:pt x="135" y="119"/>
                      <a:pt x="134" y="118"/>
                    </a:cubicBezTo>
                    <a:cubicBezTo>
                      <a:pt x="133" y="118"/>
                      <a:pt x="133" y="118"/>
                      <a:pt x="133" y="118"/>
                    </a:cubicBezTo>
                    <a:cubicBezTo>
                      <a:pt x="132" y="117"/>
                      <a:pt x="132" y="115"/>
                      <a:pt x="132" y="114"/>
                    </a:cubicBezTo>
                    <a:cubicBezTo>
                      <a:pt x="132" y="112"/>
                      <a:pt x="132" y="111"/>
                      <a:pt x="134" y="109"/>
                    </a:cubicBezTo>
                    <a:cubicBezTo>
                      <a:pt x="134" y="109"/>
                      <a:pt x="134" y="109"/>
                      <a:pt x="134" y="109"/>
                    </a:cubicBezTo>
                    <a:cubicBezTo>
                      <a:pt x="135" y="108"/>
                      <a:pt x="136" y="108"/>
                      <a:pt x="138" y="108"/>
                    </a:cubicBezTo>
                    <a:cubicBezTo>
                      <a:pt x="140" y="108"/>
                      <a:pt x="141" y="108"/>
                      <a:pt x="142" y="109"/>
                    </a:cubicBezTo>
                    <a:cubicBezTo>
                      <a:pt x="142" y="110"/>
                      <a:pt x="142" y="110"/>
                      <a:pt x="142" y="110"/>
                    </a:cubicBezTo>
                    <a:cubicBezTo>
                      <a:pt x="143" y="111"/>
                      <a:pt x="144" y="112"/>
                      <a:pt x="144" y="114"/>
                    </a:cubicBezTo>
                    <a:cubicBezTo>
                      <a:pt x="144" y="115"/>
                      <a:pt x="143" y="117"/>
                      <a:pt x="142" y="118"/>
                    </a:cubicBezTo>
                    <a:close/>
                    <a:moveTo>
                      <a:pt x="71" y="38"/>
                    </a:moveTo>
                    <a:cubicBezTo>
                      <a:pt x="71" y="38"/>
                      <a:pt x="71" y="38"/>
                      <a:pt x="71" y="38"/>
                    </a:cubicBezTo>
                    <a:cubicBezTo>
                      <a:pt x="97" y="38"/>
                      <a:pt x="97" y="38"/>
                      <a:pt x="97" y="38"/>
                    </a:cubicBezTo>
                    <a:cubicBezTo>
                      <a:pt x="99" y="38"/>
                      <a:pt x="100" y="36"/>
                      <a:pt x="100" y="34"/>
                    </a:cubicBezTo>
                    <a:cubicBezTo>
                      <a:pt x="100" y="33"/>
                      <a:pt x="99" y="31"/>
                      <a:pt x="97" y="31"/>
                    </a:cubicBezTo>
                    <a:cubicBezTo>
                      <a:pt x="71" y="31"/>
                      <a:pt x="71" y="31"/>
                      <a:pt x="71" y="31"/>
                    </a:cubicBezTo>
                    <a:cubicBezTo>
                      <a:pt x="69" y="31"/>
                      <a:pt x="68" y="33"/>
                      <a:pt x="68" y="34"/>
                    </a:cubicBezTo>
                    <a:cubicBezTo>
                      <a:pt x="68" y="36"/>
                      <a:pt x="69" y="38"/>
                      <a:pt x="71" y="38"/>
                    </a:cubicBezTo>
                    <a:close/>
                    <a:moveTo>
                      <a:pt x="71" y="54"/>
                    </a:moveTo>
                    <a:cubicBezTo>
                      <a:pt x="71" y="54"/>
                      <a:pt x="71" y="54"/>
                      <a:pt x="71" y="54"/>
                    </a:cubicBezTo>
                    <a:cubicBezTo>
                      <a:pt x="97" y="54"/>
                      <a:pt x="97" y="54"/>
                      <a:pt x="97" y="54"/>
                    </a:cubicBezTo>
                    <a:cubicBezTo>
                      <a:pt x="99" y="54"/>
                      <a:pt x="100" y="52"/>
                      <a:pt x="100" y="50"/>
                    </a:cubicBezTo>
                    <a:cubicBezTo>
                      <a:pt x="100" y="48"/>
                      <a:pt x="99" y="47"/>
                      <a:pt x="97" y="47"/>
                    </a:cubicBezTo>
                    <a:cubicBezTo>
                      <a:pt x="71" y="47"/>
                      <a:pt x="71" y="47"/>
                      <a:pt x="71" y="47"/>
                    </a:cubicBezTo>
                    <a:cubicBezTo>
                      <a:pt x="69" y="47"/>
                      <a:pt x="68" y="48"/>
                      <a:pt x="68" y="50"/>
                    </a:cubicBezTo>
                    <a:cubicBezTo>
                      <a:pt x="68" y="52"/>
                      <a:pt x="69" y="54"/>
                      <a:pt x="71" y="54"/>
                    </a:cubicBezTo>
                    <a:close/>
                    <a:moveTo>
                      <a:pt x="95" y="106"/>
                    </a:moveTo>
                    <a:cubicBezTo>
                      <a:pt x="95" y="106"/>
                      <a:pt x="95" y="106"/>
                      <a:pt x="95" y="106"/>
                    </a:cubicBezTo>
                    <a:cubicBezTo>
                      <a:pt x="95" y="105"/>
                      <a:pt x="95" y="105"/>
                      <a:pt x="95" y="105"/>
                    </a:cubicBezTo>
                    <a:cubicBezTo>
                      <a:pt x="92" y="103"/>
                      <a:pt x="88" y="101"/>
                      <a:pt x="84" y="101"/>
                    </a:cubicBezTo>
                    <a:cubicBezTo>
                      <a:pt x="80" y="101"/>
                      <a:pt x="76" y="103"/>
                      <a:pt x="73" y="105"/>
                    </a:cubicBezTo>
                    <a:cubicBezTo>
                      <a:pt x="73" y="105"/>
                      <a:pt x="73" y="105"/>
                      <a:pt x="73" y="105"/>
                    </a:cubicBezTo>
                    <a:cubicBezTo>
                      <a:pt x="70" y="108"/>
                      <a:pt x="68" y="112"/>
                      <a:pt x="68" y="116"/>
                    </a:cubicBezTo>
                    <a:cubicBezTo>
                      <a:pt x="68" y="121"/>
                      <a:pt x="70" y="124"/>
                      <a:pt x="73" y="127"/>
                    </a:cubicBezTo>
                    <a:cubicBezTo>
                      <a:pt x="76" y="130"/>
                      <a:pt x="80" y="132"/>
                      <a:pt x="84" y="132"/>
                    </a:cubicBezTo>
                    <a:cubicBezTo>
                      <a:pt x="88" y="132"/>
                      <a:pt x="92" y="130"/>
                      <a:pt x="95" y="127"/>
                    </a:cubicBezTo>
                    <a:cubicBezTo>
                      <a:pt x="95" y="127"/>
                      <a:pt x="95" y="127"/>
                      <a:pt x="95" y="127"/>
                    </a:cubicBezTo>
                    <a:cubicBezTo>
                      <a:pt x="98" y="124"/>
                      <a:pt x="99" y="121"/>
                      <a:pt x="99" y="116"/>
                    </a:cubicBezTo>
                    <a:cubicBezTo>
                      <a:pt x="99" y="112"/>
                      <a:pt x="98" y="108"/>
                      <a:pt x="95" y="106"/>
                    </a:cubicBezTo>
                    <a:close/>
                    <a:moveTo>
                      <a:pt x="90" y="122"/>
                    </a:moveTo>
                    <a:cubicBezTo>
                      <a:pt x="90" y="122"/>
                      <a:pt x="90" y="122"/>
                      <a:pt x="90" y="122"/>
                    </a:cubicBezTo>
                    <a:cubicBezTo>
                      <a:pt x="88" y="124"/>
                      <a:pt x="86" y="125"/>
                      <a:pt x="84" y="125"/>
                    </a:cubicBezTo>
                    <a:cubicBezTo>
                      <a:pt x="82" y="125"/>
                      <a:pt x="79" y="124"/>
                      <a:pt x="78" y="122"/>
                    </a:cubicBezTo>
                    <a:cubicBezTo>
                      <a:pt x="78" y="122"/>
                      <a:pt x="78" y="122"/>
                      <a:pt x="78" y="122"/>
                    </a:cubicBezTo>
                    <a:cubicBezTo>
                      <a:pt x="78" y="122"/>
                      <a:pt x="78" y="122"/>
                      <a:pt x="78" y="122"/>
                    </a:cubicBezTo>
                    <a:cubicBezTo>
                      <a:pt x="76" y="121"/>
                      <a:pt x="76" y="119"/>
                      <a:pt x="76" y="116"/>
                    </a:cubicBezTo>
                    <a:cubicBezTo>
                      <a:pt x="76" y="114"/>
                      <a:pt x="76" y="112"/>
                      <a:pt x="78" y="110"/>
                    </a:cubicBezTo>
                    <a:cubicBezTo>
                      <a:pt x="78" y="110"/>
                      <a:pt x="78" y="110"/>
                      <a:pt x="78" y="110"/>
                    </a:cubicBezTo>
                    <a:cubicBezTo>
                      <a:pt x="80" y="109"/>
                      <a:pt x="82" y="108"/>
                      <a:pt x="84" y="108"/>
                    </a:cubicBezTo>
                    <a:cubicBezTo>
                      <a:pt x="86" y="108"/>
                      <a:pt x="88" y="109"/>
                      <a:pt x="90" y="110"/>
                    </a:cubicBezTo>
                    <a:cubicBezTo>
                      <a:pt x="90" y="111"/>
                      <a:pt x="90" y="111"/>
                      <a:pt x="90" y="111"/>
                    </a:cubicBezTo>
                    <a:cubicBezTo>
                      <a:pt x="91" y="112"/>
                      <a:pt x="92" y="114"/>
                      <a:pt x="92" y="116"/>
                    </a:cubicBezTo>
                    <a:cubicBezTo>
                      <a:pt x="92" y="119"/>
                      <a:pt x="91" y="121"/>
                      <a:pt x="90"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solidFill>
                    <a:prstClr val="black"/>
                  </a:solidFill>
                </a:endParaRPr>
              </a:p>
            </p:txBody>
          </p:sp>
          <p:sp>
            <p:nvSpPr>
              <p:cNvPr id="9" name="Rectangle 64"/>
              <p:cNvSpPr>
                <a:spLocks noChangeArrowheads="1"/>
              </p:cNvSpPr>
              <p:nvPr/>
            </p:nvSpPr>
            <p:spPr bwMode="auto">
              <a:xfrm>
                <a:off x="1925" y="6839"/>
                <a:ext cx="487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有些接口对服务商的依赖严重，经反复测试仍可能存在缺陷，我们建议稍后再试。（更多细节详见测试文档）</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1" name="Oval 27"/>
          <p:cNvSpPr>
            <a:spLocks noChangeArrowheads="1"/>
          </p:cNvSpPr>
          <p:nvPr/>
        </p:nvSpPr>
        <p:spPr bwMode="auto">
          <a:xfrm>
            <a:off x="4268788" y="1336459"/>
            <a:ext cx="590550" cy="587556"/>
          </a:xfrm>
          <a:prstGeom prst="ellipse">
            <a:avLst/>
          </a:prstGeom>
          <a:solidFill>
            <a:schemeClr val="accent1"/>
          </a:solidFill>
          <a:ln>
            <a:noFill/>
          </a:ln>
        </p:spPr>
        <p:txBody>
          <a:bodyPr/>
          <a:lstStyle/>
          <a:p>
            <a:endParaRPr lang="zh-CN" altLang="en-US">
              <a:solidFill>
                <a:prstClr val="black"/>
              </a:solidFill>
            </a:endParaRPr>
          </a:p>
        </p:txBody>
      </p:sp>
      <p:sp>
        <p:nvSpPr>
          <p:cNvPr id="11292" name="Oval 28"/>
          <p:cNvSpPr>
            <a:spLocks noChangeArrowheads="1"/>
          </p:cNvSpPr>
          <p:nvPr/>
        </p:nvSpPr>
        <p:spPr bwMode="auto">
          <a:xfrm>
            <a:off x="4268788" y="2222557"/>
            <a:ext cx="590550" cy="589145"/>
          </a:xfrm>
          <a:prstGeom prst="ellipse">
            <a:avLst/>
          </a:prstGeom>
          <a:solidFill>
            <a:schemeClr val="accent2"/>
          </a:solidFill>
          <a:ln>
            <a:noFill/>
          </a:ln>
        </p:spPr>
        <p:txBody>
          <a:bodyPr/>
          <a:lstStyle/>
          <a:p>
            <a:endParaRPr lang="zh-CN" altLang="en-US">
              <a:solidFill>
                <a:prstClr val="black"/>
              </a:solidFill>
            </a:endParaRPr>
          </a:p>
        </p:txBody>
      </p:sp>
      <p:sp>
        <p:nvSpPr>
          <p:cNvPr id="11293" name="Oval 29"/>
          <p:cNvSpPr>
            <a:spLocks noChangeArrowheads="1"/>
          </p:cNvSpPr>
          <p:nvPr/>
        </p:nvSpPr>
        <p:spPr bwMode="auto">
          <a:xfrm>
            <a:off x="4268788" y="3110244"/>
            <a:ext cx="590550" cy="589144"/>
          </a:xfrm>
          <a:prstGeom prst="ellipse">
            <a:avLst/>
          </a:prstGeom>
          <a:solidFill>
            <a:schemeClr val="accent3"/>
          </a:solidFill>
          <a:ln>
            <a:noFill/>
          </a:ln>
        </p:spPr>
        <p:txBody>
          <a:bodyPr/>
          <a:lstStyle/>
          <a:p>
            <a:endParaRPr lang="zh-CN" altLang="en-US">
              <a:solidFill>
                <a:prstClr val="black"/>
              </a:solidFill>
            </a:endParaRPr>
          </a:p>
        </p:txBody>
      </p:sp>
      <p:sp>
        <p:nvSpPr>
          <p:cNvPr id="11294" name="Oval 30"/>
          <p:cNvSpPr>
            <a:spLocks noChangeArrowheads="1"/>
          </p:cNvSpPr>
          <p:nvPr/>
        </p:nvSpPr>
        <p:spPr bwMode="auto">
          <a:xfrm>
            <a:off x="4268788" y="3997930"/>
            <a:ext cx="590550" cy="589145"/>
          </a:xfrm>
          <a:prstGeom prst="ellipse">
            <a:avLst/>
          </a:prstGeom>
          <a:solidFill>
            <a:schemeClr val="accent4"/>
          </a:solidFill>
          <a:ln>
            <a:noFill/>
          </a:ln>
        </p:spPr>
        <p:txBody>
          <a:bodyPr/>
          <a:lstStyle/>
          <a:p>
            <a:endParaRPr lang="zh-CN" altLang="en-US">
              <a:solidFill>
                <a:prstClr val="black"/>
              </a:solidFill>
            </a:endParaRPr>
          </a:p>
        </p:txBody>
      </p:sp>
      <p:sp>
        <p:nvSpPr>
          <p:cNvPr id="11295" name="Freeform 31"/>
          <p:cNvSpPr/>
          <p:nvPr/>
        </p:nvSpPr>
        <p:spPr bwMode="auto">
          <a:xfrm>
            <a:off x="4057651" y="1125257"/>
            <a:ext cx="1012825" cy="367302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chemeClr val="bg1">
              <a:lumMod val="85000"/>
            </a:schemeClr>
          </a:solidFill>
          <a:ln>
            <a:noFill/>
          </a:ln>
        </p:spPr>
        <p:txBody>
          <a:bodyPr/>
          <a:lstStyle/>
          <a:p>
            <a:endParaRPr lang="zh-CN" altLang="en-US">
              <a:solidFill>
                <a:prstClr val="black"/>
              </a:solidFill>
            </a:endParaRPr>
          </a:p>
        </p:txBody>
      </p:sp>
      <p:sp>
        <p:nvSpPr>
          <p:cNvPr id="11296" name="Freeform 32"/>
          <p:cNvSpPr/>
          <p:nvPr/>
        </p:nvSpPr>
        <p:spPr bwMode="auto">
          <a:xfrm>
            <a:off x="4968876" y="1433326"/>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1"/>
          </a:solidFill>
          <a:ln>
            <a:noFill/>
          </a:ln>
        </p:spPr>
        <p:txBody>
          <a:bodyPr/>
          <a:lstStyle/>
          <a:p>
            <a:endParaRPr lang="zh-CN" altLang="en-US">
              <a:solidFill>
                <a:prstClr val="black"/>
              </a:solidFill>
            </a:endParaRPr>
          </a:p>
        </p:txBody>
      </p:sp>
      <p:sp>
        <p:nvSpPr>
          <p:cNvPr id="11297" name="Freeform 33"/>
          <p:cNvSpPr/>
          <p:nvPr/>
        </p:nvSpPr>
        <p:spPr bwMode="auto">
          <a:xfrm>
            <a:off x="3906839" y="2317837"/>
            <a:ext cx="268287" cy="398586"/>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chemeClr val="accent2"/>
          </a:solidFill>
          <a:ln>
            <a:noFill/>
          </a:ln>
        </p:spPr>
        <p:txBody>
          <a:bodyPr/>
          <a:lstStyle/>
          <a:p>
            <a:endParaRPr lang="zh-CN" altLang="en-US">
              <a:solidFill>
                <a:prstClr val="black"/>
              </a:solidFill>
            </a:endParaRPr>
          </a:p>
        </p:txBody>
      </p:sp>
      <p:sp>
        <p:nvSpPr>
          <p:cNvPr id="11298" name="Freeform 34"/>
          <p:cNvSpPr/>
          <p:nvPr/>
        </p:nvSpPr>
        <p:spPr bwMode="auto">
          <a:xfrm>
            <a:off x="3906839" y="4093209"/>
            <a:ext cx="268287" cy="398586"/>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chemeClr val="accent4"/>
          </a:solidFill>
          <a:ln>
            <a:noFill/>
          </a:ln>
        </p:spPr>
        <p:txBody>
          <a:bodyPr/>
          <a:lstStyle/>
          <a:p>
            <a:endParaRPr lang="zh-CN" altLang="en-US">
              <a:solidFill>
                <a:prstClr val="black"/>
              </a:solidFill>
            </a:endParaRPr>
          </a:p>
        </p:txBody>
      </p:sp>
      <p:sp>
        <p:nvSpPr>
          <p:cNvPr id="11299" name="Freeform 35"/>
          <p:cNvSpPr/>
          <p:nvPr/>
        </p:nvSpPr>
        <p:spPr bwMode="auto">
          <a:xfrm>
            <a:off x="4968876" y="3205523"/>
            <a:ext cx="269875" cy="398585"/>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3"/>
          </a:solidFill>
          <a:ln>
            <a:noFill/>
          </a:ln>
        </p:spPr>
        <p:txBody>
          <a:bodyPr/>
          <a:lstStyle/>
          <a:p>
            <a:endParaRPr lang="zh-CN" altLang="en-US">
              <a:solidFill>
                <a:prstClr val="black"/>
              </a:solidFill>
            </a:endParaRPr>
          </a:p>
        </p:txBody>
      </p:sp>
      <p:grpSp>
        <p:nvGrpSpPr>
          <p:cNvPr id="11314" name="Group 50"/>
          <p:cNvGrpSpPr/>
          <p:nvPr/>
        </p:nvGrpSpPr>
        <p:grpSpPr bwMode="auto">
          <a:xfrm>
            <a:off x="4459288" y="2409939"/>
            <a:ext cx="227012" cy="215967"/>
            <a:chOff x="2809" y="1408"/>
            <a:chExt cx="143" cy="136"/>
          </a:xfrm>
        </p:grpSpPr>
        <p:sp>
          <p:nvSpPr>
            <p:cNvPr id="11300" name="Freeform 36"/>
            <p:cNvSpPr/>
            <p:nvPr/>
          </p:nvSpPr>
          <p:spPr bwMode="auto">
            <a:xfrm>
              <a:off x="2884" y="1457"/>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1" name="Freeform 37"/>
            <p:cNvSpPr>
              <a:spLocks noEditPoints="1"/>
            </p:cNvSpPr>
            <p:nvPr/>
          </p:nvSpPr>
          <p:spPr bwMode="auto">
            <a:xfrm>
              <a:off x="2809" y="1408"/>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1313" name="Group 49"/>
          <p:cNvGrpSpPr/>
          <p:nvPr/>
        </p:nvGrpSpPr>
        <p:grpSpPr bwMode="auto">
          <a:xfrm>
            <a:off x="4476751" y="1504785"/>
            <a:ext cx="195263" cy="268371"/>
            <a:chOff x="2820" y="838"/>
            <a:chExt cx="123" cy="169"/>
          </a:xfrm>
        </p:grpSpPr>
        <p:sp>
          <p:nvSpPr>
            <p:cNvPr id="11302" name="Freeform 38"/>
            <p:cNvSpPr>
              <a:spLocks noEditPoints="1"/>
            </p:cNvSpPr>
            <p:nvPr/>
          </p:nvSpPr>
          <p:spPr bwMode="auto">
            <a:xfrm>
              <a:off x="2841" y="856"/>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3" name="Freeform 39"/>
            <p:cNvSpPr>
              <a:spLocks noEditPoints="1"/>
            </p:cNvSpPr>
            <p:nvPr/>
          </p:nvSpPr>
          <p:spPr bwMode="auto">
            <a:xfrm>
              <a:off x="2860" y="887"/>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4" name="Freeform 40"/>
            <p:cNvSpPr>
              <a:spLocks noEditPoints="1"/>
            </p:cNvSpPr>
            <p:nvPr/>
          </p:nvSpPr>
          <p:spPr bwMode="auto">
            <a:xfrm>
              <a:off x="2820" y="955"/>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5" name="Freeform 41"/>
            <p:cNvSpPr/>
            <p:nvPr/>
          </p:nvSpPr>
          <p:spPr bwMode="auto">
            <a:xfrm>
              <a:off x="2823" y="838"/>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1315" name="Group 51"/>
          <p:cNvGrpSpPr/>
          <p:nvPr/>
        </p:nvGrpSpPr>
        <p:grpSpPr bwMode="auto">
          <a:xfrm>
            <a:off x="4446588" y="3318270"/>
            <a:ext cx="215900" cy="174679"/>
            <a:chOff x="2801" y="1980"/>
            <a:chExt cx="136" cy="110"/>
          </a:xfrm>
        </p:grpSpPr>
        <p:sp>
          <p:nvSpPr>
            <p:cNvPr id="11306" name="Freeform 42"/>
            <p:cNvSpPr>
              <a:spLocks noEditPoints="1"/>
            </p:cNvSpPr>
            <p:nvPr/>
          </p:nvSpPr>
          <p:spPr bwMode="auto">
            <a:xfrm>
              <a:off x="2801" y="201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7" name="Freeform 43"/>
            <p:cNvSpPr/>
            <p:nvPr/>
          </p:nvSpPr>
          <p:spPr bwMode="auto">
            <a:xfrm>
              <a:off x="2801" y="198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1316" name="Group 52"/>
          <p:cNvGrpSpPr/>
          <p:nvPr/>
        </p:nvGrpSpPr>
        <p:grpSpPr bwMode="auto">
          <a:xfrm>
            <a:off x="4491038" y="4171021"/>
            <a:ext cx="177800" cy="242962"/>
            <a:chOff x="2829" y="2517"/>
            <a:chExt cx="112" cy="153"/>
          </a:xfrm>
        </p:grpSpPr>
        <p:sp>
          <p:nvSpPr>
            <p:cNvPr id="11308" name="Freeform 44"/>
            <p:cNvSpPr>
              <a:spLocks noEditPoints="1"/>
            </p:cNvSpPr>
            <p:nvPr/>
          </p:nvSpPr>
          <p:spPr bwMode="auto">
            <a:xfrm>
              <a:off x="2829" y="2517"/>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309" name="Rectangle 45"/>
            <p:cNvSpPr>
              <a:spLocks noChangeArrowheads="1"/>
            </p:cNvSpPr>
            <p:nvPr/>
          </p:nvSpPr>
          <p:spPr bwMode="auto">
            <a:xfrm>
              <a:off x="2850" y="2557"/>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310" name="Rectangle 46"/>
            <p:cNvSpPr>
              <a:spLocks noChangeArrowheads="1"/>
            </p:cNvSpPr>
            <p:nvPr/>
          </p:nvSpPr>
          <p:spPr bwMode="auto">
            <a:xfrm>
              <a:off x="2850" y="2579"/>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311" name="Rectangle 47"/>
            <p:cNvSpPr>
              <a:spLocks noChangeArrowheads="1"/>
            </p:cNvSpPr>
            <p:nvPr/>
          </p:nvSpPr>
          <p:spPr bwMode="auto">
            <a:xfrm>
              <a:off x="2850" y="2602"/>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312" name="Rectangle 48"/>
            <p:cNvSpPr>
              <a:spLocks noChangeArrowheads="1"/>
            </p:cNvSpPr>
            <p:nvPr/>
          </p:nvSpPr>
          <p:spPr bwMode="auto">
            <a:xfrm>
              <a:off x="2850" y="262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317" name="Rectangle 53"/>
          <p:cNvSpPr>
            <a:spLocks noChangeArrowheads="1"/>
          </p:cNvSpPr>
          <p:nvPr/>
        </p:nvSpPr>
        <p:spPr bwMode="auto">
          <a:xfrm>
            <a:off x="5435600" y="1338047"/>
            <a:ext cx="29527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闹钟模块 </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12*</a:t>
            </a:r>
            <a:endPar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18" name="Rectangle 54"/>
          <p:cNvSpPr>
            <a:spLocks noChangeArrowheads="1"/>
          </p:cNvSpPr>
          <p:nvPr/>
        </p:nvSpPr>
        <p:spPr bwMode="auto">
          <a:xfrm>
            <a:off x="5435600" y="3108655"/>
            <a:ext cx="29527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专注模块</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4*</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19" name="Rectangle 55"/>
          <p:cNvSpPr>
            <a:spLocks noChangeArrowheads="1"/>
          </p:cNvSpPr>
          <p:nvPr/>
        </p:nvSpPr>
        <p:spPr bwMode="auto">
          <a:xfrm>
            <a:off x="773113" y="2235261"/>
            <a:ext cx="29527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好友模块 </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6*</a:t>
            </a:r>
            <a:r>
              <a:rPr lang="en-US" altLang="zh-CN" sz="800" dirty="0" smtClean="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320" name="Rectangle 56"/>
          <p:cNvSpPr>
            <a:spLocks noChangeArrowheads="1"/>
          </p:cNvSpPr>
          <p:nvPr/>
        </p:nvSpPr>
        <p:spPr bwMode="auto">
          <a:xfrm>
            <a:off x="773113" y="4005870"/>
            <a:ext cx="29527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用户模块 </a:t>
            </a:r>
            <a:r>
              <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rPr>
              <a:t>10*</a:t>
            </a:r>
            <a:endParaRPr lang="en-US" altLang="zh-CN" sz="1000" b="1"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5"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后端</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测试</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6" name="Text Box 5"/>
          <p:cNvSpPr txBox="1">
            <a:spLocks noChangeArrowheads="1"/>
          </p:cNvSpPr>
          <p:nvPr/>
        </p:nvSpPr>
        <p:spPr bwMode="auto">
          <a:xfrm>
            <a:off x="797439" y="584964"/>
            <a:ext cx="1107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性能测试（节选）</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7"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create"/>
          <p:cNvPicPr>
            <a:picLocks noChangeAspect="1"/>
          </p:cNvPicPr>
          <p:nvPr/>
        </p:nvPicPr>
        <p:blipFill>
          <a:blip r:embed="rId2"/>
          <a:srcRect l="54505" t="-6033"/>
          <a:stretch>
            <a:fillRect/>
          </a:stretch>
        </p:blipFill>
        <p:spPr>
          <a:xfrm>
            <a:off x="5435600" y="1555750"/>
            <a:ext cx="3437255" cy="368300"/>
          </a:xfrm>
          <a:prstGeom prst="rect">
            <a:avLst/>
          </a:prstGeom>
        </p:spPr>
      </p:pic>
      <p:pic>
        <p:nvPicPr>
          <p:cNvPr id="3" name="图片 2" descr="createRecord"/>
          <p:cNvPicPr>
            <a:picLocks noChangeAspect="1"/>
          </p:cNvPicPr>
          <p:nvPr/>
        </p:nvPicPr>
        <p:blipFill>
          <a:blip r:embed="rId3"/>
          <a:srcRect l="54394" t="-4074"/>
          <a:stretch>
            <a:fillRect/>
          </a:stretch>
        </p:blipFill>
        <p:spPr>
          <a:xfrm>
            <a:off x="5435600" y="1924050"/>
            <a:ext cx="3437890" cy="401320"/>
          </a:xfrm>
          <a:prstGeom prst="rect">
            <a:avLst/>
          </a:prstGeom>
        </p:spPr>
      </p:pic>
      <p:pic>
        <p:nvPicPr>
          <p:cNvPr id="4" name="图片 3" descr="deleteClock"/>
          <p:cNvPicPr>
            <a:picLocks noChangeAspect="1"/>
          </p:cNvPicPr>
          <p:nvPr/>
        </p:nvPicPr>
        <p:blipFill>
          <a:blip r:embed="rId4"/>
          <a:srcRect l="55044" t="-4674"/>
          <a:stretch>
            <a:fillRect/>
          </a:stretch>
        </p:blipFill>
        <p:spPr>
          <a:xfrm>
            <a:off x="5435600" y="2325370"/>
            <a:ext cx="3396615" cy="352425"/>
          </a:xfrm>
          <a:prstGeom prst="rect">
            <a:avLst/>
          </a:prstGeom>
        </p:spPr>
      </p:pic>
      <p:pic>
        <p:nvPicPr>
          <p:cNvPr id="5" name="图片 4" descr="alterInfo"/>
          <p:cNvPicPr>
            <a:picLocks noChangeAspect="1"/>
          </p:cNvPicPr>
          <p:nvPr/>
        </p:nvPicPr>
        <p:blipFill>
          <a:blip r:embed="rId5"/>
          <a:srcRect l="54476" t="11266"/>
          <a:stretch>
            <a:fillRect/>
          </a:stretch>
        </p:blipFill>
        <p:spPr>
          <a:xfrm>
            <a:off x="377190" y="4189730"/>
            <a:ext cx="3529965" cy="342900"/>
          </a:xfrm>
          <a:prstGeom prst="rect">
            <a:avLst/>
          </a:prstGeom>
        </p:spPr>
      </p:pic>
      <p:pic>
        <p:nvPicPr>
          <p:cNvPr id="6" name="图片 5" descr="getUserCredit"/>
          <p:cNvPicPr>
            <a:picLocks noChangeAspect="1"/>
          </p:cNvPicPr>
          <p:nvPr/>
        </p:nvPicPr>
        <p:blipFill>
          <a:blip r:embed="rId6"/>
          <a:srcRect l="54470" t="6345"/>
          <a:stretch>
            <a:fillRect/>
          </a:stretch>
        </p:blipFill>
        <p:spPr>
          <a:xfrm>
            <a:off x="77470" y="4587240"/>
            <a:ext cx="3874770" cy="364490"/>
          </a:xfrm>
          <a:prstGeom prst="rect">
            <a:avLst/>
          </a:prstGeom>
        </p:spPr>
      </p:pic>
      <p:pic>
        <p:nvPicPr>
          <p:cNvPr id="7" name="图片 6" descr="addrecord"/>
          <p:cNvPicPr>
            <a:picLocks noChangeAspect="1"/>
          </p:cNvPicPr>
          <p:nvPr/>
        </p:nvPicPr>
        <p:blipFill>
          <a:blip r:embed="rId7"/>
          <a:srcRect l="54501" t="1284"/>
          <a:stretch>
            <a:fillRect/>
          </a:stretch>
        </p:blipFill>
        <p:spPr>
          <a:xfrm>
            <a:off x="5320665" y="3375660"/>
            <a:ext cx="3815080" cy="407035"/>
          </a:xfrm>
          <a:prstGeom prst="rect">
            <a:avLst/>
          </a:prstGeom>
        </p:spPr>
      </p:pic>
      <p:pic>
        <p:nvPicPr>
          <p:cNvPr id="8" name="图片 7" descr="get6months"/>
          <p:cNvPicPr>
            <a:picLocks noChangeAspect="1"/>
          </p:cNvPicPr>
          <p:nvPr/>
        </p:nvPicPr>
        <p:blipFill>
          <a:blip r:embed="rId8"/>
          <a:srcRect l="55013" t="-2691" r="-55013" b="2691"/>
          <a:stretch>
            <a:fillRect/>
          </a:stretch>
        </p:blipFill>
        <p:spPr>
          <a:xfrm>
            <a:off x="5320665" y="3901440"/>
            <a:ext cx="8519160" cy="379730"/>
          </a:xfrm>
          <a:prstGeom prst="rect">
            <a:avLst/>
          </a:prstGeom>
        </p:spPr>
      </p:pic>
      <p:pic>
        <p:nvPicPr>
          <p:cNvPr id="9" name="图片 8" descr="getOneday"/>
          <p:cNvPicPr>
            <a:picLocks noChangeAspect="1"/>
          </p:cNvPicPr>
          <p:nvPr/>
        </p:nvPicPr>
        <p:blipFill>
          <a:blip r:embed="rId9"/>
          <a:srcRect l="54766" t="-9623" r="-54766" b="9623"/>
          <a:stretch>
            <a:fillRect/>
          </a:stretch>
        </p:blipFill>
        <p:spPr>
          <a:xfrm>
            <a:off x="5163185" y="4414520"/>
            <a:ext cx="8834755" cy="428625"/>
          </a:xfrm>
          <a:prstGeom prst="rect">
            <a:avLst/>
          </a:prstGeom>
        </p:spPr>
      </p:pic>
      <p:pic>
        <p:nvPicPr>
          <p:cNvPr id="10" name="图片 9" descr="getFriendList"/>
          <p:cNvPicPr>
            <a:picLocks noChangeAspect="1"/>
          </p:cNvPicPr>
          <p:nvPr/>
        </p:nvPicPr>
        <p:blipFill>
          <a:blip r:embed="rId10"/>
          <a:srcRect l="54968" t="137"/>
          <a:stretch>
            <a:fillRect/>
          </a:stretch>
        </p:blipFill>
        <p:spPr>
          <a:xfrm>
            <a:off x="304165" y="2463165"/>
            <a:ext cx="3422015" cy="348615"/>
          </a:xfrm>
          <a:prstGeom prst="rect">
            <a:avLst/>
          </a:prstGeom>
        </p:spPr>
      </p:pic>
      <p:pic>
        <p:nvPicPr>
          <p:cNvPr id="11" name="图片 10" descr="getRequestList"/>
          <p:cNvPicPr>
            <a:picLocks noChangeAspect="1"/>
          </p:cNvPicPr>
          <p:nvPr/>
        </p:nvPicPr>
        <p:blipFill>
          <a:blip r:embed="rId11"/>
          <a:srcRect l="15442" t="640" r="36231" b="-3030"/>
          <a:stretch>
            <a:fillRect/>
          </a:stretch>
        </p:blipFill>
        <p:spPr>
          <a:xfrm>
            <a:off x="323850" y="2860040"/>
            <a:ext cx="3402330" cy="345440"/>
          </a:xfrm>
          <a:prstGeom prst="rect">
            <a:avLst/>
          </a:prstGeom>
        </p:spPr>
      </p:pic>
      <p:pic>
        <p:nvPicPr>
          <p:cNvPr id="12" name="图片 11" descr="handleRequest"/>
          <p:cNvPicPr>
            <a:picLocks noChangeAspect="1"/>
          </p:cNvPicPr>
          <p:nvPr/>
        </p:nvPicPr>
        <p:blipFill>
          <a:blip r:embed="rId12"/>
          <a:srcRect l="54811" t="5792"/>
          <a:stretch>
            <a:fillRect/>
          </a:stretch>
        </p:blipFill>
        <p:spPr>
          <a:xfrm>
            <a:off x="10160" y="3293110"/>
            <a:ext cx="3716020" cy="379730"/>
          </a:xfrm>
          <a:prstGeom prst="rect">
            <a:avLst/>
          </a:prstGeom>
        </p:spPr>
      </p:pic>
      <p:grpSp>
        <p:nvGrpSpPr>
          <p:cNvPr id="13" name="组合 12"/>
          <p:cNvGrpSpPr/>
          <p:nvPr/>
        </p:nvGrpSpPr>
        <p:grpSpPr>
          <a:xfrm>
            <a:off x="485775" y="1336675"/>
            <a:ext cx="3527425" cy="314325"/>
            <a:chOff x="1240" y="6768"/>
            <a:chExt cx="5555" cy="495"/>
          </a:xfrm>
        </p:grpSpPr>
        <p:sp>
          <p:nvSpPr>
            <p:cNvPr id="44079" name="Rectangle 47"/>
            <p:cNvSpPr>
              <a:spLocks noChangeArrowheads="1"/>
            </p:cNvSpPr>
            <p:nvPr/>
          </p:nvSpPr>
          <p:spPr bwMode="auto">
            <a:xfrm>
              <a:off x="1240" y="6768"/>
              <a:ext cx="490" cy="495"/>
            </a:xfrm>
            <a:prstGeom prst="rect">
              <a:avLst/>
            </a:prstGeom>
            <a:solidFill>
              <a:schemeClr val="bg1">
                <a:lumMod val="65000"/>
              </a:schemeClr>
            </a:solidFill>
            <a:ln>
              <a:noFill/>
            </a:ln>
          </p:spPr>
          <p:txBody>
            <a:bodyPr/>
            <a:p>
              <a:endParaRPr lang="zh-CN" altLang="en-US">
                <a:solidFill>
                  <a:prstClr val="black"/>
                </a:solidFill>
              </a:endParaRPr>
            </a:p>
          </p:txBody>
        </p:sp>
        <p:grpSp>
          <p:nvGrpSpPr>
            <p:cNvPr id="14" name="组合 13"/>
            <p:cNvGrpSpPr/>
            <p:nvPr/>
          </p:nvGrpSpPr>
          <p:grpSpPr>
            <a:xfrm>
              <a:off x="1355" y="6839"/>
              <a:ext cx="5440" cy="319"/>
              <a:chOff x="1355" y="6839"/>
              <a:chExt cx="5440" cy="319"/>
            </a:xfrm>
          </p:grpSpPr>
          <p:sp>
            <p:nvSpPr>
              <p:cNvPr id="15" name="Freeform 63"/>
              <p:cNvSpPr>
                <a:spLocks noEditPoints="1"/>
              </p:cNvSpPr>
              <p:nvPr/>
            </p:nvSpPr>
            <p:spPr bwMode="auto">
              <a:xfrm>
                <a:off x="1355" y="6903"/>
                <a:ext cx="277" cy="255"/>
              </a:xfrm>
              <a:custGeom>
                <a:avLst/>
                <a:gdLst>
                  <a:gd name="T0" fmla="*/ 44 w 168"/>
                  <a:gd name="T1" fmla="*/ 73 h 154"/>
                  <a:gd name="T2" fmla="*/ 16 w 168"/>
                  <a:gd name="T3" fmla="*/ 73 h 154"/>
                  <a:gd name="T4" fmla="*/ 20 w 168"/>
                  <a:gd name="T5" fmla="*/ 64 h 154"/>
                  <a:gd name="T6" fmla="*/ 40 w 168"/>
                  <a:gd name="T7" fmla="*/ 57 h 154"/>
                  <a:gd name="T8" fmla="*/ 20 w 168"/>
                  <a:gd name="T9" fmla="*/ 64 h 154"/>
                  <a:gd name="T10" fmla="*/ 120 w 168"/>
                  <a:gd name="T11" fmla="*/ 18 h 154"/>
                  <a:gd name="T12" fmla="*/ 54 w 168"/>
                  <a:gd name="T13" fmla="*/ 0 h 154"/>
                  <a:gd name="T14" fmla="*/ 6 w 168"/>
                  <a:gd name="T15" fmla="*/ 18 h 154"/>
                  <a:gd name="T16" fmla="*/ 6 w 168"/>
                  <a:gd name="T17" fmla="*/ 146 h 154"/>
                  <a:gd name="T18" fmla="*/ 54 w 168"/>
                  <a:gd name="T19" fmla="*/ 154 h 154"/>
                  <a:gd name="T20" fmla="*/ 120 w 168"/>
                  <a:gd name="T21" fmla="*/ 146 h 154"/>
                  <a:gd name="T22" fmla="*/ 168 w 168"/>
                  <a:gd name="T23" fmla="*/ 24 h 154"/>
                  <a:gd name="T24" fmla="*/ 48 w 168"/>
                  <a:gd name="T25" fmla="*/ 134 h 154"/>
                  <a:gd name="T26" fmla="*/ 48 w 168"/>
                  <a:gd name="T27" fmla="*/ 30 h 154"/>
                  <a:gd name="T28" fmla="*/ 108 w 168"/>
                  <a:gd name="T29" fmla="*/ 142 h 154"/>
                  <a:gd name="T30" fmla="*/ 108 w 168"/>
                  <a:gd name="T31" fmla="*/ 12 h 154"/>
                  <a:gd name="T32" fmla="*/ 156 w 168"/>
                  <a:gd name="T33" fmla="*/ 134 h 154"/>
                  <a:gd name="T34" fmla="*/ 156 w 168"/>
                  <a:gd name="T35" fmla="*/ 30 h 154"/>
                  <a:gd name="T36" fmla="*/ 20 w 168"/>
                  <a:gd name="T37" fmla="*/ 51 h 154"/>
                  <a:gd name="T38" fmla="*/ 40 w 168"/>
                  <a:gd name="T39" fmla="*/ 44 h 154"/>
                  <a:gd name="T40" fmla="*/ 20 w 168"/>
                  <a:gd name="T41" fmla="*/ 51 h 154"/>
                  <a:gd name="T42" fmla="*/ 30 w 168"/>
                  <a:gd name="T43" fmla="*/ 101 h 154"/>
                  <a:gd name="T44" fmla="*/ 20 w 168"/>
                  <a:gd name="T45" fmla="*/ 123 h 154"/>
                  <a:gd name="T46" fmla="*/ 39 w 168"/>
                  <a:gd name="T47" fmla="*/ 123 h 154"/>
                  <a:gd name="T48" fmla="*/ 39 w 168"/>
                  <a:gd name="T49" fmla="*/ 104 h 154"/>
                  <a:gd name="T50" fmla="*/ 30 w 168"/>
                  <a:gd name="T51" fmla="*/ 120 h 154"/>
                  <a:gd name="T52" fmla="*/ 24 w 168"/>
                  <a:gd name="T53" fmla="*/ 114 h 154"/>
                  <a:gd name="T54" fmla="*/ 30 w 168"/>
                  <a:gd name="T55" fmla="*/ 108 h 154"/>
                  <a:gd name="T56" fmla="*/ 36 w 168"/>
                  <a:gd name="T57" fmla="*/ 114 h 154"/>
                  <a:gd name="T58" fmla="*/ 128 w 168"/>
                  <a:gd name="T59" fmla="*/ 64 h 154"/>
                  <a:gd name="T60" fmla="*/ 148 w 168"/>
                  <a:gd name="T61" fmla="*/ 57 h 154"/>
                  <a:gd name="T62" fmla="*/ 128 w 168"/>
                  <a:gd name="T63" fmla="*/ 64 h 154"/>
                  <a:gd name="T64" fmla="*/ 148 w 168"/>
                  <a:gd name="T65" fmla="*/ 77 h 154"/>
                  <a:gd name="T66" fmla="*/ 128 w 168"/>
                  <a:gd name="T67" fmla="*/ 70 h 154"/>
                  <a:gd name="T68" fmla="*/ 128 w 168"/>
                  <a:gd name="T69" fmla="*/ 51 h 154"/>
                  <a:gd name="T70" fmla="*/ 152 w 168"/>
                  <a:gd name="T71" fmla="*/ 47 h 154"/>
                  <a:gd name="T72" fmla="*/ 124 w 168"/>
                  <a:gd name="T73" fmla="*/ 47 h 154"/>
                  <a:gd name="T74" fmla="*/ 71 w 168"/>
                  <a:gd name="T75" fmla="*/ 70 h 154"/>
                  <a:gd name="T76" fmla="*/ 97 w 168"/>
                  <a:gd name="T77" fmla="*/ 63 h 154"/>
                  <a:gd name="T78" fmla="*/ 71 w 168"/>
                  <a:gd name="T79" fmla="*/ 70 h 154"/>
                  <a:gd name="T80" fmla="*/ 138 w 168"/>
                  <a:gd name="T81" fmla="*/ 101 h 154"/>
                  <a:gd name="T82" fmla="*/ 128 w 168"/>
                  <a:gd name="T83" fmla="*/ 123 h 154"/>
                  <a:gd name="T84" fmla="*/ 147 w 168"/>
                  <a:gd name="T85" fmla="*/ 123 h 154"/>
                  <a:gd name="T86" fmla="*/ 147 w 168"/>
                  <a:gd name="T87" fmla="*/ 104 h 154"/>
                  <a:gd name="T88" fmla="*/ 138 w 168"/>
                  <a:gd name="T89" fmla="*/ 120 h 154"/>
                  <a:gd name="T90" fmla="*/ 132 w 168"/>
                  <a:gd name="T91" fmla="*/ 114 h 154"/>
                  <a:gd name="T92" fmla="*/ 138 w 168"/>
                  <a:gd name="T93" fmla="*/ 108 h 154"/>
                  <a:gd name="T94" fmla="*/ 144 w 168"/>
                  <a:gd name="T95" fmla="*/ 114 h 154"/>
                  <a:gd name="T96" fmla="*/ 71 w 168"/>
                  <a:gd name="T97" fmla="*/ 38 h 154"/>
                  <a:gd name="T98" fmla="*/ 97 w 168"/>
                  <a:gd name="T99" fmla="*/ 31 h 154"/>
                  <a:gd name="T100" fmla="*/ 71 w 168"/>
                  <a:gd name="T101" fmla="*/ 38 h 154"/>
                  <a:gd name="T102" fmla="*/ 97 w 168"/>
                  <a:gd name="T103" fmla="*/ 54 h 154"/>
                  <a:gd name="T104" fmla="*/ 71 w 168"/>
                  <a:gd name="T105" fmla="*/ 47 h 154"/>
                  <a:gd name="T106" fmla="*/ 95 w 168"/>
                  <a:gd name="T107" fmla="*/ 106 h 154"/>
                  <a:gd name="T108" fmla="*/ 84 w 168"/>
                  <a:gd name="T109" fmla="*/ 101 h 154"/>
                  <a:gd name="T110" fmla="*/ 68 w 168"/>
                  <a:gd name="T111" fmla="*/ 116 h 154"/>
                  <a:gd name="T112" fmla="*/ 95 w 168"/>
                  <a:gd name="T113" fmla="*/ 127 h 154"/>
                  <a:gd name="T114" fmla="*/ 95 w 168"/>
                  <a:gd name="T115" fmla="*/ 106 h 154"/>
                  <a:gd name="T116" fmla="*/ 84 w 168"/>
                  <a:gd name="T117" fmla="*/ 125 h 154"/>
                  <a:gd name="T118" fmla="*/ 78 w 168"/>
                  <a:gd name="T119" fmla="*/ 122 h 154"/>
                  <a:gd name="T120" fmla="*/ 78 w 168"/>
                  <a:gd name="T121" fmla="*/ 110 h 154"/>
                  <a:gd name="T122" fmla="*/ 90 w 168"/>
                  <a:gd name="T123"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54">
                    <a:moveTo>
                      <a:pt x="20" y="77"/>
                    </a:moveTo>
                    <a:cubicBezTo>
                      <a:pt x="40" y="77"/>
                      <a:pt x="40" y="77"/>
                      <a:pt x="40" y="77"/>
                    </a:cubicBezTo>
                    <a:cubicBezTo>
                      <a:pt x="42" y="77"/>
                      <a:pt x="44" y="75"/>
                      <a:pt x="44" y="73"/>
                    </a:cubicBezTo>
                    <a:cubicBezTo>
                      <a:pt x="44" y="71"/>
                      <a:pt x="42" y="70"/>
                      <a:pt x="40" y="70"/>
                    </a:cubicBezTo>
                    <a:cubicBezTo>
                      <a:pt x="20" y="70"/>
                      <a:pt x="20" y="70"/>
                      <a:pt x="20" y="70"/>
                    </a:cubicBezTo>
                    <a:cubicBezTo>
                      <a:pt x="18" y="70"/>
                      <a:pt x="16" y="71"/>
                      <a:pt x="16" y="73"/>
                    </a:cubicBezTo>
                    <a:cubicBezTo>
                      <a:pt x="16" y="75"/>
                      <a:pt x="18" y="77"/>
                      <a:pt x="20" y="77"/>
                    </a:cubicBezTo>
                    <a:close/>
                    <a:moveTo>
                      <a:pt x="20" y="64"/>
                    </a:moveTo>
                    <a:cubicBezTo>
                      <a:pt x="20" y="64"/>
                      <a:pt x="20" y="64"/>
                      <a:pt x="20" y="64"/>
                    </a:cubicBezTo>
                    <a:cubicBezTo>
                      <a:pt x="40" y="64"/>
                      <a:pt x="40" y="64"/>
                      <a:pt x="40" y="64"/>
                    </a:cubicBezTo>
                    <a:cubicBezTo>
                      <a:pt x="42" y="64"/>
                      <a:pt x="44" y="62"/>
                      <a:pt x="44" y="60"/>
                    </a:cubicBezTo>
                    <a:cubicBezTo>
                      <a:pt x="44" y="58"/>
                      <a:pt x="42" y="57"/>
                      <a:pt x="40" y="57"/>
                    </a:cubicBezTo>
                    <a:cubicBezTo>
                      <a:pt x="20" y="57"/>
                      <a:pt x="20" y="57"/>
                      <a:pt x="20" y="57"/>
                    </a:cubicBezTo>
                    <a:cubicBezTo>
                      <a:pt x="18" y="57"/>
                      <a:pt x="16" y="58"/>
                      <a:pt x="16" y="60"/>
                    </a:cubicBezTo>
                    <a:cubicBezTo>
                      <a:pt x="16" y="62"/>
                      <a:pt x="18" y="64"/>
                      <a:pt x="20" y="64"/>
                    </a:cubicBezTo>
                    <a:close/>
                    <a:moveTo>
                      <a:pt x="162" y="18"/>
                    </a:moveTo>
                    <a:cubicBezTo>
                      <a:pt x="162" y="18"/>
                      <a:pt x="162" y="18"/>
                      <a:pt x="162" y="18"/>
                    </a:cubicBezTo>
                    <a:cubicBezTo>
                      <a:pt x="120" y="18"/>
                      <a:pt x="120" y="18"/>
                      <a:pt x="120" y="18"/>
                    </a:cubicBezTo>
                    <a:cubicBezTo>
                      <a:pt x="120" y="6"/>
                      <a:pt x="120" y="6"/>
                      <a:pt x="120" y="6"/>
                    </a:cubicBezTo>
                    <a:cubicBezTo>
                      <a:pt x="120" y="3"/>
                      <a:pt x="117" y="0"/>
                      <a:pt x="114" y="0"/>
                    </a:cubicBezTo>
                    <a:cubicBezTo>
                      <a:pt x="54" y="0"/>
                      <a:pt x="54" y="0"/>
                      <a:pt x="54" y="0"/>
                    </a:cubicBezTo>
                    <a:cubicBezTo>
                      <a:pt x="51" y="0"/>
                      <a:pt x="48" y="3"/>
                      <a:pt x="48" y="6"/>
                    </a:cubicBezTo>
                    <a:cubicBezTo>
                      <a:pt x="48" y="18"/>
                      <a:pt x="48" y="18"/>
                      <a:pt x="48" y="18"/>
                    </a:cubicBezTo>
                    <a:cubicBezTo>
                      <a:pt x="6" y="18"/>
                      <a:pt x="6" y="18"/>
                      <a:pt x="6" y="18"/>
                    </a:cubicBezTo>
                    <a:cubicBezTo>
                      <a:pt x="2" y="18"/>
                      <a:pt x="0" y="21"/>
                      <a:pt x="0" y="24"/>
                    </a:cubicBezTo>
                    <a:cubicBezTo>
                      <a:pt x="0" y="140"/>
                      <a:pt x="0" y="140"/>
                      <a:pt x="0" y="140"/>
                    </a:cubicBezTo>
                    <a:cubicBezTo>
                      <a:pt x="0" y="143"/>
                      <a:pt x="2" y="146"/>
                      <a:pt x="6" y="146"/>
                    </a:cubicBezTo>
                    <a:cubicBezTo>
                      <a:pt x="48" y="146"/>
                      <a:pt x="48" y="146"/>
                      <a:pt x="48" y="146"/>
                    </a:cubicBezTo>
                    <a:cubicBezTo>
                      <a:pt x="48" y="148"/>
                      <a:pt x="48" y="148"/>
                      <a:pt x="48" y="148"/>
                    </a:cubicBezTo>
                    <a:cubicBezTo>
                      <a:pt x="48" y="151"/>
                      <a:pt x="51" y="154"/>
                      <a:pt x="54" y="154"/>
                    </a:cubicBezTo>
                    <a:cubicBezTo>
                      <a:pt x="114" y="154"/>
                      <a:pt x="114" y="154"/>
                      <a:pt x="114" y="154"/>
                    </a:cubicBezTo>
                    <a:cubicBezTo>
                      <a:pt x="117" y="154"/>
                      <a:pt x="120" y="151"/>
                      <a:pt x="120" y="148"/>
                    </a:cubicBezTo>
                    <a:cubicBezTo>
                      <a:pt x="120" y="146"/>
                      <a:pt x="120" y="146"/>
                      <a:pt x="120" y="146"/>
                    </a:cubicBezTo>
                    <a:cubicBezTo>
                      <a:pt x="162" y="146"/>
                      <a:pt x="162" y="146"/>
                      <a:pt x="162" y="146"/>
                    </a:cubicBezTo>
                    <a:cubicBezTo>
                      <a:pt x="165" y="146"/>
                      <a:pt x="168" y="143"/>
                      <a:pt x="168" y="140"/>
                    </a:cubicBezTo>
                    <a:cubicBezTo>
                      <a:pt x="168" y="24"/>
                      <a:pt x="168" y="24"/>
                      <a:pt x="168" y="24"/>
                    </a:cubicBezTo>
                    <a:cubicBezTo>
                      <a:pt x="168" y="21"/>
                      <a:pt x="165" y="18"/>
                      <a:pt x="162" y="18"/>
                    </a:cubicBezTo>
                    <a:close/>
                    <a:moveTo>
                      <a:pt x="48" y="134"/>
                    </a:moveTo>
                    <a:cubicBezTo>
                      <a:pt x="48" y="134"/>
                      <a:pt x="48" y="134"/>
                      <a:pt x="48" y="134"/>
                    </a:cubicBezTo>
                    <a:cubicBezTo>
                      <a:pt x="12" y="134"/>
                      <a:pt x="12" y="134"/>
                      <a:pt x="12" y="134"/>
                    </a:cubicBezTo>
                    <a:cubicBezTo>
                      <a:pt x="12" y="30"/>
                      <a:pt x="12" y="30"/>
                      <a:pt x="12" y="30"/>
                    </a:cubicBezTo>
                    <a:cubicBezTo>
                      <a:pt x="48" y="30"/>
                      <a:pt x="48" y="30"/>
                      <a:pt x="48" y="30"/>
                    </a:cubicBezTo>
                    <a:cubicBezTo>
                      <a:pt x="48" y="134"/>
                      <a:pt x="48" y="134"/>
                      <a:pt x="48" y="134"/>
                    </a:cubicBezTo>
                    <a:close/>
                    <a:moveTo>
                      <a:pt x="108" y="142"/>
                    </a:moveTo>
                    <a:cubicBezTo>
                      <a:pt x="108" y="142"/>
                      <a:pt x="108" y="142"/>
                      <a:pt x="108" y="142"/>
                    </a:cubicBezTo>
                    <a:cubicBezTo>
                      <a:pt x="60" y="142"/>
                      <a:pt x="60" y="142"/>
                      <a:pt x="60" y="142"/>
                    </a:cubicBezTo>
                    <a:cubicBezTo>
                      <a:pt x="60" y="12"/>
                      <a:pt x="60" y="12"/>
                      <a:pt x="60" y="12"/>
                    </a:cubicBezTo>
                    <a:cubicBezTo>
                      <a:pt x="108" y="12"/>
                      <a:pt x="108" y="12"/>
                      <a:pt x="108" y="12"/>
                    </a:cubicBezTo>
                    <a:cubicBezTo>
                      <a:pt x="108" y="142"/>
                      <a:pt x="108" y="142"/>
                      <a:pt x="108" y="142"/>
                    </a:cubicBezTo>
                    <a:close/>
                    <a:moveTo>
                      <a:pt x="156" y="134"/>
                    </a:moveTo>
                    <a:cubicBezTo>
                      <a:pt x="156" y="134"/>
                      <a:pt x="156" y="134"/>
                      <a:pt x="156" y="134"/>
                    </a:cubicBezTo>
                    <a:cubicBezTo>
                      <a:pt x="120" y="134"/>
                      <a:pt x="120" y="134"/>
                      <a:pt x="120" y="134"/>
                    </a:cubicBezTo>
                    <a:cubicBezTo>
                      <a:pt x="120" y="30"/>
                      <a:pt x="120" y="30"/>
                      <a:pt x="120" y="30"/>
                    </a:cubicBezTo>
                    <a:cubicBezTo>
                      <a:pt x="156" y="30"/>
                      <a:pt x="156" y="30"/>
                      <a:pt x="156" y="30"/>
                    </a:cubicBezTo>
                    <a:cubicBezTo>
                      <a:pt x="156" y="134"/>
                      <a:pt x="156" y="134"/>
                      <a:pt x="156" y="134"/>
                    </a:cubicBezTo>
                    <a:close/>
                    <a:moveTo>
                      <a:pt x="20" y="51"/>
                    </a:moveTo>
                    <a:cubicBezTo>
                      <a:pt x="20" y="51"/>
                      <a:pt x="20" y="51"/>
                      <a:pt x="20" y="51"/>
                    </a:cubicBezTo>
                    <a:cubicBezTo>
                      <a:pt x="40" y="51"/>
                      <a:pt x="40" y="51"/>
                      <a:pt x="40" y="51"/>
                    </a:cubicBezTo>
                    <a:cubicBezTo>
                      <a:pt x="42" y="51"/>
                      <a:pt x="44" y="49"/>
                      <a:pt x="44" y="47"/>
                    </a:cubicBezTo>
                    <a:cubicBezTo>
                      <a:pt x="44" y="45"/>
                      <a:pt x="42" y="44"/>
                      <a:pt x="40" y="44"/>
                    </a:cubicBezTo>
                    <a:cubicBezTo>
                      <a:pt x="20" y="44"/>
                      <a:pt x="20" y="44"/>
                      <a:pt x="20" y="44"/>
                    </a:cubicBezTo>
                    <a:cubicBezTo>
                      <a:pt x="18" y="44"/>
                      <a:pt x="16" y="45"/>
                      <a:pt x="16" y="47"/>
                    </a:cubicBezTo>
                    <a:cubicBezTo>
                      <a:pt x="16" y="49"/>
                      <a:pt x="18" y="51"/>
                      <a:pt x="20" y="51"/>
                    </a:cubicBezTo>
                    <a:close/>
                    <a:moveTo>
                      <a:pt x="39" y="104"/>
                    </a:moveTo>
                    <a:cubicBezTo>
                      <a:pt x="39" y="104"/>
                      <a:pt x="39" y="104"/>
                      <a:pt x="39" y="104"/>
                    </a:cubicBezTo>
                    <a:cubicBezTo>
                      <a:pt x="37" y="102"/>
                      <a:pt x="34" y="101"/>
                      <a:pt x="30" y="101"/>
                    </a:cubicBezTo>
                    <a:cubicBezTo>
                      <a:pt x="26" y="101"/>
                      <a:pt x="23" y="102"/>
                      <a:pt x="21" y="104"/>
                    </a:cubicBezTo>
                    <a:cubicBezTo>
                      <a:pt x="18" y="107"/>
                      <a:pt x="17" y="110"/>
                      <a:pt x="17" y="114"/>
                    </a:cubicBezTo>
                    <a:cubicBezTo>
                      <a:pt x="17" y="117"/>
                      <a:pt x="18" y="121"/>
                      <a:pt x="20" y="123"/>
                    </a:cubicBezTo>
                    <a:cubicBezTo>
                      <a:pt x="21" y="123"/>
                      <a:pt x="21" y="123"/>
                      <a:pt x="21" y="123"/>
                    </a:cubicBezTo>
                    <a:cubicBezTo>
                      <a:pt x="23" y="125"/>
                      <a:pt x="26" y="127"/>
                      <a:pt x="30" y="127"/>
                    </a:cubicBezTo>
                    <a:cubicBezTo>
                      <a:pt x="34" y="127"/>
                      <a:pt x="37" y="125"/>
                      <a:pt x="39" y="123"/>
                    </a:cubicBezTo>
                    <a:cubicBezTo>
                      <a:pt x="42" y="121"/>
                      <a:pt x="43" y="117"/>
                      <a:pt x="43" y="114"/>
                    </a:cubicBezTo>
                    <a:cubicBezTo>
                      <a:pt x="43" y="110"/>
                      <a:pt x="42" y="107"/>
                      <a:pt x="39" y="105"/>
                    </a:cubicBezTo>
                    <a:cubicBezTo>
                      <a:pt x="39" y="104"/>
                      <a:pt x="39" y="104"/>
                      <a:pt x="39" y="104"/>
                    </a:cubicBezTo>
                    <a:close/>
                    <a:moveTo>
                      <a:pt x="34" y="118"/>
                    </a:moveTo>
                    <a:cubicBezTo>
                      <a:pt x="34" y="118"/>
                      <a:pt x="34" y="118"/>
                      <a:pt x="34" y="118"/>
                    </a:cubicBezTo>
                    <a:cubicBezTo>
                      <a:pt x="33" y="119"/>
                      <a:pt x="32" y="120"/>
                      <a:pt x="30" y="120"/>
                    </a:cubicBezTo>
                    <a:cubicBezTo>
                      <a:pt x="28" y="120"/>
                      <a:pt x="27" y="119"/>
                      <a:pt x="26" y="118"/>
                    </a:cubicBezTo>
                    <a:cubicBezTo>
                      <a:pt x="25" y="118"/>
                      <a:pt x="25" y="118"/>
                      <a:pt x="25" y="118"/>
                    </a:cubicBezTo>
                    <a:cubicBezTo>
                      <a:pt x="24" y="117"/>
                      <a:pt x="24" y="115"/>
                      <a:pt x="24" y="114"/>
                    </a:cubicBezTo>
                    <a:cubicBezTo>
                      <a:pt x="24" y="112"/>
                      <a:pt x="24" y="111"/>
                      <a:pt x="26" y="109"/>
                    </a:cubicBezTo>
                    <a:cubicBezTo>
                      <a:pt x="26" y="109"/>
                      <a:pt x="26" y="109"/>
                      <a:pt x="26" y="109"/>
                    </a:cubicBezTo>
                    <a:cubicBezTo>
                      <a:pt x="27" y="108"/>
                      <a:pt x="28" y="108"/>
                      <a:pt x="30" y="108"/>
                    </a:cubicBezTo>
                    <a:cubicBezTo>
                      <a:pt x="32" y="108"/>
                      <a:pt x="33" y="108"/>
                      <a:pt x="34" y="109"/>
                    </a:cubicBezTo>
                    <a:cubicBezTo>
                      <a:pt x="34" y="110"/>
                      <a:pt x="34" y="110"/>
                      <a:pt x="34" y="110"/>
                    </a:cubicBezTo>
                    <a:cubicBezTo>
                      <a:pt x="35" y="111"/>
                      <a:pt x="36" y="112"/>
                      <a:pt x="36" y="114"/>
                    </a:cubicBezTo>
                    <a:cubicBezTo>
                      <a:pt x="36" y="115"/>
                      <a:pt x="35" y="117"/>
                      <a:pt x="34" y="118"/>
                    </a:cubicBezTo>
                    <a:close/>
                    <a:moveTo>
                      <a:pt x="128" y="64"/>
                    </a:moveTo>
                    <a:cubicBezTo>
                      <a:pt x="128" y="64"/>
                      <a:pt x="128" y="64"/>
                      <a:pt x="128" y="64"/>
                    </a:cubicBezTo>
                    <a:cubicBezTo>
                      <a:pt x="148" y="64"/>
                      <a:pt x="148" y="64"/>
                      <a:pt x="148" y="64"/>
                    </a:cubicBezTo>
                    <a:cubicBezTo>
                      <a:pt x="150" y="64"/>
                      <a:pt x="152" y="62"/>
                      <a:pt x="152" y="60"/>
                    </a:cubicBezTo>
                    <a:cubicBezTo>
                      <a:pt x="152" y="58"/>
                      <a:pt x="150" y="57"/>
                      <a:pt x="148" y="57"/>
                    </a:cubicBezTo>
                    <a:cubicBezTo>
                      <a:pt x="128" y="57"/>
                      <a:pt x="128" y="57"/>
                      <a:pt x="128" y="57"/>
                    </a:cubicBezTo>
                    <a:cubicBezTo>
                      <a:pt x="126" y="57"/>
                      <a:pt x="124" y="58"/>
                      <a:pt x="124" y="60"/>
                    </a:cubicBezTo>
                    <a:cubicBezTo>
                      <a:pt x="124" y="62"/>
                      <a:pt x="126" y="64"/>
                      <a:pt x="128" y="64"/>
                    </a:cubicBezTo>
                    <a:close/>
                    <a:moveTo>
                      <a:pt x="128" y="77"/>
                    </a:moveTo>
                    <a:cubicBezTo>
                      <a:pt x="128" y="77"/>
                      <a:pt x="128" y="77"/>
                      <a:pt x="128" y="77"/>
                    </a:cubicBezTo>
                    <a:cubicBezTo>
                      <a:pt x="148" y="77"/>
                      <a:pt x="148" y="77"/>
                      <a:pt x="148" y="77"/>
                    </a:cubicBezTo>
                    <a:cubicBezTo>
                      <a:pt x="150" y="77"/>
                      <a:pt x="152" y="75"/>
                      <a:pt x="152" y="73"/>
                    </a:cubicBezTo>
                    <a:cubicBezTo>
                      <a:pt x="152" y="71"/>
                      <a:pt x="150" y="70"/>
                      <a:pt x="148" y="70"/>
                    </a:cubicBezTo>
                    <a:cubicBezTo>
                      <a:pt x="128" y="70"/>
                      <a:pt x="128" y="70"/>
                      <a:pt x="128" y="70"/>
                    </a:cubicBezTo>
                    <a:cubicBezTo>
                      <a:pt x="126" y="70"/>
                      <a:pt x="124" y="71"/>
                      <a:pt x="124" y="73"/>
                    </a:cubicBezTo>
                    <a:cubicBezTo>
                      <a:pt x="124" y="75"/>
                      <a:pt x="126" y="77"/>
                      <a:pt x="128" y="77"/>
                    </a:cubicBezTo>
                    <a:close/>
                    <a:moveTo>
                      <a:pt x="128" y="51"/>
                    </a:moveTo>
                    <a:cubicBezTo>
                      <a:pt x="128" y="51"/>
                      <a:pt x="128" y="51"/>
                      <a:pt x="128" y="51"/>
                    </a:cubicBezTo>
                    <a:cubicBezTo>
                      <a:pt x="148" y="51"/>
                      <a:pt x="148" y="51"/>
                      <a:pt x="148" y="51"/>
                    </a:cubicBezTo>
                    <a:cubicBezTo>
                      <a:pt x="150" y="51"/>
                      <a:pt x="152" y="49"/>
                      <a:pt x="152" y="47"/>
                    </a:cubicBezTo>
                    <a:cubicBezTo>
                      <a:pt x="152" y="45"/>
                      <a:pt x="150" y="44"/>
                      <a:pt x="148" y="44"/>
                    </a:cubicBezTo>
                    <a:cubicBezTo>
                      <a:pt x="128" y="44"/>
                      <a:pt x="128" y="44"/>
                      <a:pt x="128" y="44"/>
                    </a:cubicBezTo>
                    <a:cubicBezTo>
                      <a:pt x="126" y="44"/>
                      <a:pt x="124" y="45"/>
                      <a:pt x="124" y="47"/>
                    </a:cubicBezTo>
                    <a:cubicBezTo>
                      <a:pt x="124" y="49"/>
                      <a:pt x="126" y="51"/>
                      <a:pt x="128" y="51"/>
                    </a:cubicBezTo>
                    <a:close/>
                    <a:moveTo>
                      <a:pt x="71" y="70"/>
                    </a:moveTo>
                    <a:cubicBezTo>
                      <a:pt x="71" y="70"/>
                      <a:pt x="71" y="70"/>
                      <a:pt x="71" y="70"/>
                    </a:cubicBezTo>
                    <a:cubicBezTo>
                      <a:pt x="97" y="70"/>
                      <a:pt x="97" y="70"/>
                      <a:pt x="97" y="70"/>
                    </a:cubicBezTo>
                    <a:cubicBezTo>
                      <a:pt x="99" y="70"/>
                      <a:pt x="100" y="68"/>
                      <a:pt x="100" y="66"/>
                    </a:cubicBezTo>
                    <a:cubicBezTo>
                      <a:pt x="100" y="64"/>
                      <a:pt x="99" y="63"/>
                      <a:pt x="97" y="63"/>
                    </a:cubicBezTo>
                    <a:cubicBezTo>
                      <a:pt x="71" y="63"/>
                      <a:pt x="71" y="63"/>
                      <a:pt x="71" y="63"/>
                    </a:cubicBezTo>
                    <a:cubicBezTo>
                      <a:pt x="69" y="63"/>
                      <a:pt x="68" y="64"/>
                      <a:pt x="68" y="66"/>
                    </a:cubicBezTo>
                    <a:cubicBezTo>
                      <a:pt x="68" y="68"/>
                      <a:pt x="69" y="70"/>
                      <a:pt x="71" y="70"/>
                    </a:cubicBezTo>
                    <a:close/>
                    <a:moveTo>
                      <a:pt x="147" y="104"/>
                    </a:moveTo>
                    <a:cubicBezTo>
                      <a:pt x="147" y="104"/>
                      <a:pt x="147" y="104"/>
                      <a:pt x="147" y="104"/>
                    </a:cubicBezTo>
                    <a:cubicBezTo>
                      <a:pt x="145" y="102"/>
                      <a:pt x="142" y="101"/>
                      <a:pt x="138" y="101"/>
                    </a:cubicBezTo>
                    <a:cubicBezTo>
                      <a:pt x="134" y="101"/>
                      <a:pt x="131" y="102"/>
                      <a:pt x="129" y="104"/>
                    </a:cubicBezTo>
                    <a:cubicBezTo>
                      <a:pt x="126" y="107"/>
                      <a:pt x="125" y="110"/>
                      <a:pt x="125" y="114"/>
                    </a:cubicBezTo>
                    <a:cubicBezTo>
                      <a:pt x="125" y="117"/>
                      <a:pt x="126" y="121"/>
                      <a:pt x="128" y="123"/>
                    </a:cubicBezTo>
                    <a:cubicBezTo>
                      <a:pt x="129" y="123"/>
                      <a:pt x="129" y="123"/>
                      <a:pt x="129" y="123"/>
                    </a:cubicBezTo>
                    <a:cubicBezTo>
                      <a:pt x="131" y="125"/>
                      <a:pt x="134" y="127"/>
                      <a:pt x="138" y="127"/>
                    </a:cubicBezTo>
                    <a:cubicBezTo>
                      <a:pt x="142" y="127"/>
                      <a:pt x="145" y="125"/>
                      <a:pt x="147" y="123"/>
                    </a:cubicBezTo>
                    <a:cubicBezTo>
                      <a:pt x="150" y="121"/>
                      <a:pt x="151" y="117"/>
                      <a:pt x="151" y="114"/>
                    </a:cubicBezTo>
                    <a:cubicBezTo>
                      <a:pt x="151" y="110"/>
                      <a:pt x="150" y="107"/>
                      <a:pt x="147" y="105"/>
                    </a:cubicBezTo>
                    <a:cubicBezTo>
                      <a:pt x="147" y="104"/>
                      <a:pt x="147" y="104"/>
                      <a:pt x="147" y="104"/>
                    </a:cubicBezTo>
                    <a:close/>
                    <a:moveTo>
                      <a:pt x="142" y="118"/>
                    </a:moveTo>
                    <a:cubicBezTo>
                      <a:pt x="142" y="118"/>
                      <a:pt x="142" y="118"/>
                      <a:pt x="142" y="118"/>
                    </a:cubicBezTo>
                    <a:cubicBezTo>
                      <a:pt x="141" y="119"/>
                      <a:pt x="140" y="120"/>
                      <a:pt x="138" y="120"/>
                    </a:cubicBezTo>
                    <a:cubicBezTo>
                      <a:pt x="136" y="120"/>
                      <a:pt x="135" y="119"/>
                      <a:pt x="134" y="118"/>
                    </a:cubicBezTo>
                    <a:cubicBezTo>
                      <a:pt x="133" y="118"/>
                      <a:pt x="133" y="118"/>
                      <a:pt x="133" y="118"/>
                    </a:cubicBezTo>
                    <a:cubicBezTo>
                      <a:pt x="132" y="117"/>
                      <a:pt x="132" y="115"/>
                      <a:pt x="132" y="114"/>
                    </a:cubicBezTo>
                    <a:cubicBezTo>
                      <a:pt x="132" y="112"/>
                      <a:pt x="132" y="111"/>
                      <a:pt x="134" y="109"/>
                    </a:cubicBezTo>
                    <a:cubicBezTo>
                      <a:pt x="134" y="109"/>
                      <a:pt x="134" y="109"/>
                      <a:pt x="134" y="109"/>
                    </a:cubicBezTo>
                    <a:cubicBezTo>
                      <a:pt x="135" y="108"/>
                      <a:pt x="136" y="108"/>
                      <a:pt x="138" y="108"/>
                    </a:cubicBezTo>
                    <a:cubicBezTo>
                      <a:pt x="140" y="108"/>
                      <a:pt x="141" y="108"/>
                      <a:pt x="142" y="109"/>
                    </a:cubicBezTo>
                    <a:cubicBezTo>
                      <a:pt x="142" y="110"/>
                      <a:pt x="142" y="110"/>
                      <a:pt x="142" y="110"/>
                    </a:cubicBezTo>
                    <a:cubicBezTo>
                      <a:pt x="143" y="111"/>
                      <a:pt x="144" y="112"/>
                      <a:pt x="144" y="114"/>
                    </a:cubicBezTo>
                    <a:cubicBezTo>
                      <a:pt x="144" y="115"/>
                      <a:pt x="143" y="117"/>
                      <a:pt x="142" y="118"/>
                    </a:cubicBezTo>
                    <a:close/>
                    <a:moveTo>
                      <a:pt x="71" y="38"/>
                    </a:moveTo>
                    <a:cubicBezTo>
                      <a:pt x="71" y="38"/>
                      <a:pt x="71" y="38"/>
                      <a:pt x="71" y="38"/>
                    </a:cubicBezTo>
                    <a:cubicBezTo>
                      <a:pt x="97" y="38"/>
                      <a:pt x="97" y="38"/>
                      <a:pt x="97" y="38"/>
                    </a:cubicBezTo>
                    <a:cubicBezTo>
                      <a:pt x="99" y="38"/>
                      <a:pt x="100" y="36"/>
                      <a:pt x="100" y="34"/>
                    </a:cubicBezTo>
                    <a:cubicBezTo>
                      <a:pt x="100" y="33"/>
                      <a:pt x="99" y="31"/>
                      <a:pt x="97" y="31"/>
                    </a:cubicBezTo>
                    <a:cubicBezTo>
                      <a:pt x="71" y="31"/>
                      <a:pt x="71" y="31"/>
                      <a:pt x="71" y="31"/>
                    </a:cubicBezTo>
                    <a:cubicBezTo>
                      <a:pt x="69" y="31"/>
                      <a:pt x="68" y="33"/>
                      <a:pt x="68" y="34"/>
                    </a:cubicBezTo>
                    <a:cubicBezTo>
                      <a:pt x="68" y="36"/>
                      <a:pt x="69" y="38"/>
                      <a:pt x="71" y="38"/>
                    </a:cubicBezTo>
                    <a:close/>
                    <a:moveTo>
                      <a:pt x="71" y="54"/>
                    </a:moveTo>
                    <a:cubicBezTo>
                      <a:pt x="71" y="54"/>
                      <a:pt x="71" y="54"/>
                      <a:pt x="71" y="54"/>
                    </a:cubicBezTo>
                    <a:cubicBezTo>
                      <a:pt x="97" y="54"/>
                      <a:pt x="97" y="54"/>
                      <a:pt x="97" y="54"/>
                    </a:cubicBezTo>
                    <a:cubicBezTo>
                      <a:pt x="99" y="54"/>
                      <a:pt x="100" y="52"/>
                      <a:pt x="100" y="50"/>
                    </a:cubicBezTo>
                    <a:cubicBezTo>
                      <a:pt x="100" y="48"/>
                      <a:pt x="99" y="47"/>
                      <a:pt x="97" y="47"/>
                    </a:cubicBezTo>
                    <a:cubicBezTo>
                      <a:pt x="71" y="47"/>
                      <a:pt x="71" y="47"/>
                      <a:pt x="71" y="47"/>
                    </a:cubicBezTo>
                    <a:cubicBezTo>
                      <a:pt x="69" y="47"/>
                      <a:pt x="68" y="48"/>
                      <a:pt x="68" y="50"/>
                    </a:cubicBezTo>
                    <a:cubicBezTo>
                      <a:pt x="68" y="52"/>
                      <a:pt x="69" y="54"/>
                      <a:pt x="71" y="54"/>
                    </a:cubicBezTo>
                    <a:close/>
                    <a:moveTo>
                      <a:pt x="95" y="106"/>
                    </a:moveTo>
                    <a:cubicBezTo>
                      <a:pt x="95" y="106"/>
                      <a:pt x="95" y="106"/>
                      <a:pt x="95" y="106"/>
                    </a:cubicBezTo>
                    <a:cubicBezTo>
                      <a:pt x="95" y="105"/>
                      <a:pt x="95" y="105"/>
                      <a:pt x="95" y="105"/>
                    </a:cubicBezTo>
                    <a:cubicBezTo>
                      <a:pt x="92" y="103"/>
                      <a:pt x="88" y="101"/>
                      <a:pt x="84" y="101"/>
                    </a:cubicBezTo>
                    <a:cubicBezTo>
                      <a:pt x="80" y="101"/>
                      <a:pt x="76" y="103"/>
                      <a:pt x="73" y="105"/>
                    </a:cubicBezTo>
                    <a:cubicBezTo>
                      <a:pt x="73" y="105"/>
                      <a:pt x="73" y="105"/>
                      <a:pt x="73" y="105"/>
                    </a:cubicBezTo>
                    <a:cubicBezTo>
                      <a:pt x="70" y="108"/>
                      <a:pt x="68" y="112"/>
                      <a:pt x="68" y="116"/>
                    </a:cubicBezTo>
                    <a:cubicBezTo>
                      <a:pt x="68" y="121"/>
                      <a:pt x="70" y="124"/>
                      <a:pt x="73" y="127"/>
                    </a:cubicBezTo>
                    <a:cubicBezTo>
                      <a:pt x="76" y="130"/>
                      <a:pt x="80" y="132"/>
                      <a:pt x="84" y="132"/>
                    </a:cubicBezTo>
                    <a:cubicBezTo>
                      <a:pt x="88" y="132"/>
                      <a:pt x="92" y="130"/>
                      <a:pt x="95" y="127"/>
                    </a:cubicBezTo>
                    <a:cubicBezTo>
                      <a:pt x="95" y="127"/>
                      <a:pt x="95" y="127"/>
                      <a:pt x="95" y="127"/>
                    </a:cubicBezTo>
                    <a:cubicBezTo>
                      <a:pt x="98" y="124"/>
                      <a:pt x="99" y="121"/>
                      <a:pt x="99" y="116"/>
                    </a:cubicBezTo>
                    <a:cubicBezTo>
                      <a:pt x="99" y="112"/>
                      <a:pt x="98" y="108"/>
                      <a:pt x="95" y="106"/>
                    </a:cubicBezTo>
                    <a:close/>
                    <a:moveTo>
                      <a:pt x="90" y="122"/>
                    </a:moveTo>
                    <a:cubicBezTo>
                      <a:pt x="90" y="122"/>
                      <a:pt x="90" y="122"/>
                      <a:pt x="90" y="122"/>
                    </a:cubicBezTo>
                    <a:cubicBezTo>
                      <a:pt x="88" y="124"/>
                      <a:pt x="86" y="125"/>
                      <a:pt x="84" y="125"/>
                    </a:cubicBezTo>
                    <a:cubicBezTo>
                      <a:pt x="82" y="125"/>
                      <a:pt x="79" y="124"/>
                      <a:pt x="78" y="122"/>
                    </a:cubicBezTo>
                    <a:cubicBezTo>
                      <a:pt x="78" y="122"/>
                      <a:pt x="78" y="122"/>
                      <a:pt x="78" y="122"/>
                    </a:cubicBezTo>
                    <a:cubicBezTo>
                      <a:pt x="78" y="122"/>
                      <a:pt x="78" y="122"/>
                      <a:pt x="78" y="122"/>
                    </a:cubicBezTo>
                    <a:cubicBezTo>
                      <a:pt x="76" y="121"/>
                      <a:pt x="76" y="119"/>
                      <a:pt x="76" y="116"/>
                    </a:cubicBezTo>
                    <a:cubicBezTo>
                      <a:pt x="76" y="114"/>
                      <a:pt x="76" y="112"/>
                      <a:pt x="78" y="110"/>
                    </a:cubicBezTo>
                    <a:cubicBezTo>
                      <a:pt x="78" y="110"/>
                      <a:pt x="78" y="110"/>
                      <a:pt x="78" y="110"/>
                    </a:cubicBezTo>
                    <a:cubicBezTo>
                      <a:pt x="80" y="109"/>
                      <a:pt x="82" y="108"/>
                      <a:pt x="84" y="108"/>
                    </a:cubicBezTo>
                    <a:cubicBezTo>
                      <a:pt x="86" y="108"/>
                      <a:pt x="88" y="109"/>
                      <a:pt x="90" y="110"/>
                    </a:cubicBezTo>
                    <a:cubicBezTo>
                      <a:pt x="90" y="111"/>
                      <a:pt x="90" y="111"/>
                      <a:pt x="90" y="111"/>
                    </a:cubicBezTo>
                    <a:cubicBezTo>
                      <a:pt x="91" y="112"/>
                      <a:pt x="92" y="114"/>
                      <a:pt x="92" y="116"/>
                    </a:cubicBezTo>
                    <a:cubicBezTo>
                      <a:pt x="92" y="119"/>
                      <a:pt x="91" y="121"/>
                      <a:pt x="90"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p>
                <a:endParaRPr lang="zh-CN" altLang="en-US">
                  <a:solidFill>
                    <a:prstClr val="black"/>
                  </a:solidFill>
                </a:endParaRPr>
              </a:p>
            </p:txBody>
          </p:sp>
          <p:sp>
            <p:nvSpPr>
              <p:cNvPr id="16" name="Rectangle 64"/>
              <p:cNvSpPr>
                <a:spLocks noChangeArrowheads="1"/>
              </p:cNvSpPr>
              <p:nvPr/>
            </p:nvSpPr>
            <p:spPr bwMode="auto">
              <a:xfrm>
                <a:off x="1925" y="6839"/>
                <a:ext cx="487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（更多细节详见测试文档）</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2022190"/>
            <a:ext cx="3030855" cy="460375"/>
          </a:xfrm>
          <a:prstGeom prst="rect">
            <a:avLst/>
          </a:prstGeom>
          <a:noFill/>
        </p:spPr>
        <p:txBody>
          <a:bodyPr wrap="none" rtlCol="0">
            <a:spAutoFit/>
          </a:bodyPr>
          <a:lstStyle>
            <a:defPPr>
              <a:defRPr lang="zh-CN"/>
            </a:defPPr>
            <a:lvl1pPr>
              <a:defRPr sz="2400">
                <a:solidFill>
                  <a:schemeClr val="accent1"/>
                </a:solidFill>
                <a:latin typeface="微软雅黑 Light" panose="020B0502040204020203" pitchFamily="34" charset="-122"/>
                <a:ea typeface="微软雅黑 Light" panose="020B0502040204020203" pitchFamily="34" charset="-122"/>
              </a:defRPr>
            </a:lvl1pPr>
          </a:lstStyle>
          <a:p>
            <a:r>
              <a:rPr lang="zh-CN" altLang="en-US" dirty="0"/>
              <a:t>经验教训 </a:t>
            </a:r>
            <a:r>
              <a:rPr lang="en-US" altLang="zh-CN" dirty="0"/>
              <a:t>&amp; </a:t>
            </a:r>
            <a:r>
              <a:rPr lang="zh-CN" altLang="en-US" dirty="0"/>
              <a:t>成员分工</a:t>
            </a:r>
            <a:endParaRPr lang="zh-CN" altLang="en-US" dirty="0"/>
          </a:p>
        </p:txBody>
      </p:sp>
      <p:sp>
        <p:nvSpPr>
          <p:cNvPr id="4" name="TextBox 3"/>
          <p:cNvSpPr txBox="1"/>
          <p:nvPr/>
        </p:nvSpPr>
        <p:spPr>
          <a:xfrm>
            <a:off x="2669881" y="1851670"/>
            <a:ext cx="1694258" cy="1628954"/>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8800" dirty="0" smtClean="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8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075" name="Picture 3" descr="D:\1稻壳模板\ppt\2016.4\小清新水彩花卉毕业答辩模板\未标题-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07" y="462756"/>
            <a:ext cx="1236662" cy="4217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1稻壳模板\ppt\2016.4\小清新水彩花卉毕业答辩模板\未标题-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8425" y="377031"/>
            <a:ext cx="1425575" cy="4389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0" y="2483855"/>
            <a:ext cx="963930" cy="922020"/>
          </a:xfrm>
          <a:prstGeom prst="rect">
            <a:avLst/>
          </a:prstGeom>
          <a:noFill/>
        </p:spPr>
        <p:txBody>
          <a:bodyPr wrap="none" rtlCol="0">
            <a:spAutoFit/>
          </a:bodyPr>
          <a:lstStyle/>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经验教训</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成员分工</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改进</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前景</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9" name="Freeform 21"/>
          <p:cNvSpPr/>
          <p:nvPr/>
        </p:nvSpPr>
        <p:spPr bwMode="auto">
          <a:xfrm>
            <a:off x="3446464" y="3295080"/>
            <a:ext cx="1081087" cy="963909"/>
          </a:xfrm>
          <a:custGeom>
            <a:avLst/>
            <a:gdLst>
              <a:gd name="T0" fmla="*/ 0 w 288"/>
              <a:gd name="T1" fmla="*/ 91 h 257"/>
              <a:gd name="T2" fmla="*/ 288 w 288"/>
              <a:gd name="T3" fmla="*/ 257 h 257"/>
              <a:gd name="T4" fmla="*/ 288 w 288"/>
              <a:gd name="T5" fmla="*/ 76 h 257"/>
              <a:gd name="T6" fmla="*/ 157 w 288"/>
              <a:gd name="T7" fmla="*/ 0 h 257"/>
              <a:gd name="T8" fmla="*/ 0 w 288"/>
              <a:gd name="T9" fmla="*/ 91 h 257"/>
            </a:gdLst>
            <a:ahLst/>
            <a:cxnLst>
              <a:cxn ang="0">
                <a:pos x="T0" y="T1"/>
              </a:cxn>
              <a:cxn ang="0">
                <a:pos x="T2" y="T3"/>
              </a:cxn>
              <a:cxn ang="0">
                <a:pos x="T4" y="T5"/>
              </a:cxn>
              <a:cxn ang="0">
                <a:pos x="T6" y="T7"/>
              </a:cxn>
              <a:cxn ang="0">
                <a:pos x="T8" y="T9"/>
              </a:cxn>
            </a:cxnLst>
            <a:rect l="0" t="0" r="r" b="b"/>
            <a:pathLst>
              <a:path w="288" h="257">
                <a:moveTo>
                  <a:pt x="0" y="91"/>
                </a:moveTo>
                <a:cubicBezTo>
                  <a:pt x="60" y="188"/>
                  <a:pt x="166" y="253"/>
                  <a:pt x="288" y="257"/>
                </a:cubicBezTo>
                <a:cubicBezTo>
                  <a:pt x="288" y="76"/>
                  <a:pt x="288" y="76"/>
                  <a:pt x="288" y="76"/>
                </a:cubicBezTo>
                <a:cubicBezTo>
                  <a:pt x="157" y="0"/>
                  <a:pt x="157" y="0"/>
                  <a:pt x="157" y="0"/>
                </a:cubicBezTo>
                <a:lnTo>
                  <a:pt x="0" y="91"/>
                </a:lnTo>
                <a:close/>
              </a:path>
            </a:pathLst>
          </a:custGeom>
          <a:solidFill>
            <a:schemeClr val="accent5"/>
          </a:solidFill>
          <a:ln>
            <a:noFill/>
          </a:ln>
        </p:spPr>
        <p:txBody>
          <a:bodyPr/>
          <a:lstStyle/>
          <a:p>
            <a:endParaRPr lang="zh-CN" altLang="en-US">
              <a:solidFill>
                <a:schemeClr val="tx1">
                  <a:lumMod val="50000"/>
                  <a:lumOff val="50000"/>
                </a:schemeClr>
              </a:solidFill>
            </a:endParaRPr>
          </a:p>
        </p:txBody>
      </p:sp>
      <p:sp>
        <p:nvSpPr>
          <p:cNvPr id="32790" name="Freeform 22"/>
          <p:cNvSpPr/>
          <p:nvPr/>
        </p:nvSpPr>
        <p:spPr bwMode="auto">
          <a:xfrm>
            <a:off x="3244851" y="2308938"/>
            <a:ext cx="746125" cy="1248160"/>
          </a:xfrm>
          <a:custGeom>
            <a:avLst/>
            <a:gdLst>
              <a:gd name="T0" fmla="*/ 42 w 199"/>
              <a:gd name="T1" fmla="*/ 0 h 333"/>
              <a:gd name="T2" fmla="*/ 0 w 199"/>
              <a:gd name="T3" fmla="*/ 167 h 333"/>
              <a:gd name="T4" fmla="*/ 42 w 199"/>
              <a:gd name="T5" fmla="*/ 333 h 333"/>
              <a:gd name="T6" fmla="*/ 199 w 199"/>
              <a:gd name="T7" fmla="*/ 242 h 333"/>
              <a:gd name="T8" fmla="*/ 199 w 199"/>
              <a:gd name="T9" fmla="*/ 91 h 333"/>
              <a:gd name="T10" fmla="*/ 42 w 199"/>
              <a:gd name="T11" fmla="*/ 0 h 333"/>
            </a:gdLst>
            <a:ahLst/>
            <a:cxnLst>
              <a:cxn ang="0">
                <a:pos x="T0" y="T1"/>
              </a:cxn>
              <a:cxn ang="0">
                <a:pos x="T2" y="T3"/>
              </a:cxn>
              <a:cxn ang="0">
                <a:pos x="T4" y="T5"/>
              </a:cxn>
              <a:cxn ang="0">
                <a:pos x="T6" y="T7"/>
              </a:cxn>
              <a:cxn ang="0">
                <a:pos x="T8" y="T9"/>
              </a:cxn>
              <a:cxn ang="0">
                <a:pos x="T10" y="T11"/>
              </a:cxn>
            </a:cxnLst>
            <a:rect l="0" t="0" r="r" b="b"/>
            <a:pathLst>
              <a:path w="199" h="333">
                <a:moveTo>
                  <a:pt x="42" y="0"/>
                </a:moveTo>
                <a:cubicBezTo>
                  <a:pt x="15" y="50"/>
                  <a:pt x="0" y="106"/>
                  <a:pt x="0" y="167"/>
                </a:cubicBezTo>
                <a:cubicBezTo>
                  <a:pt x="0" y="227"/>
                  <a:pt x="15" y="283"/>
                  <a:pt x="42" y="333"/>
                </a:cubicBezTo>
                <a:cubicBezTo>
                  <a:pt x="199" y="242"/>
                  <a:pt x="199" y="242"/>
                  <a:pt x="199" y="242"/>
                </a:cubicBezTo>
                <a:cubicBezTo>
                  <a:pt x="199" y="91"/>
                  <a:pt x="199" y="91"/>
                  <a:pt x="199" y="91"/>
                </a:cubicBezTo>
                <a:lnTo>
                  <a:pt x="42" y="0"/>
                </a:lnTo>
                <a:close/>
              </a:path>
            </a:pathLst>
          </a:custGeom>
          <a:solidFill>
            <a:schemeClr val="accent6"/>
          </a:solidFill>
          <a:ln>
            <a:noFill/>
          </a:ln>
        </p:spPr>
        <p:txBody>
          <a:bodyPr/>
          <a:lstStyle/>
          <a:p>
            <a:endParaRPr lang="zh-CN" altLang="en-US">
              <a:solidFill>
                <a:schemeClr val="tx1">
                  <a:lumMod val="50000"/>
                  <a:lumOff val="50000"/>
                </a:schemeClr>
              </a:solidFill>
            </a:endParaRPr>
          </a:p>
        </p:txBody>
      </p:sp>
      <p:sp>
        <p:nvSpPr>
          <p:cNvPr id="32791" name="Freeform 23"/>
          <p:cNvSpPr/>
          <p:nvPr/>
        </p:nvSpPr>
        <p:spPr bwMode="auto">
          <a:xfrm>
            <a:off x="4616450" y="3295080"/>
            <a:ext cx="1079500" cy="963909"/>
          </a:xfrm>
          <a:custGeom>
            <a:avLst/>
            <a:gdLst>
              <a:gd name="T0" fmla="*/ 0 w 288"/>
              <a:gd name="T1" fmla="*/ 257 h 257"/>
              <a:gd name="T2" fmla="*/ 288 w 288"/>
              <a:gd name="T3" fmla="*/ 91 h 257"/>
              <a:gd name="T4" fmla="*/ 131 w 288"/>
              <a:gd name="T5" fmla="*/ 0 h 257"/>
              <a:gd name="T6" fmla="*/ 0 w 288"/>
              <a:gd name="T7" fmla="*/ 76 h 257"/>
              <a:gd name="T8" fmla="*/ 0 w 288"/>
              <a:gd name="T9" fmla="*/ 257 h 257"/>
            </a:gdLst>
            <a:ahLst/>
            <a:cxnLst>
              <a:cxn ang="0">
                <a:pos x="T0" y="T1"/>
              </a:cxn>
              <a:cxn ang="0">
                <a:pos x="T2" y="T3"/>
              </a:cxn>
              <a:cxn ang="0">
                <a:pos x="T4" y="T5"/>
              </a:cxn>
              <a:cxn ang="0">
                <a:pos x="T6" y="T7"/>
              </a:cxn>
              <a:cxn ang="0">
                <a:pos x="T8" y="T9"/>
              </a:cxn>
            </a:cxnLst>
            <a:rect l="0" t="0" r="r" b="b"/>
            <a:pathLst>
              <a:path w="288" h="257">
                <a:moveTo>
                  <a:pt x="0" y="257"/>
                </a:moveTo>
                <a:cubicBezTo>
                  <a:pt x="122" y="253"/>
                  <a:pt x="228" y="188"/>
                  <a:pt x="288" y="91"/>
                </a:cubicBezTo>
                <a:cubicBezTo>
                  <a:pt x="131" y="0"/>
                  <a:pt x="131" y="0"/>
                  <a:pt x="131" y="0"/>
                </a:cubicBezTo>
                <a:cubicBezTo>
                  <a:pt x="0" y="76"/>
                  <a:pt x="0" y="76"/>
                  <a:pt x="0" y="76"/>
                </a:cubicBezTo>
                <a:lnTo>
                  <a:pt x="0" y="257"/>
                </a:lnTo>
                <a:close/>
              </a:path>
            </a:pathLst>
          </a:custGeom>
          <a:solidFill>
            <a:schemeClr val="accent4"/>
          </a:solidFill>
          <a:ln>
            <a:noFill/>
          </a:ln>
        </p:spPr>
        <p:txBody>
          <a:bodyPr/>
          <a:lstStyle/>
          <a:p>
            <a:endParaRPr lang="zh-CN" altLang="en-US">
              <a:solidFill>
                <a:schemeClr val="tx2"/>
              </a:solidFill>
            </a:endParaRPr>
          </a:p>
        </p:txBody>
      </p:sp>
      <p:sp>
        <p:nvSpPr>
          <p:cNvPr id="32792" name="Freeform 24"/>
          <p:cNvSpPr/>
          <p:nvPr/>
        </p:nvSpPr>
        <p:spPr bwMode="auto">
          <a:xfrm>
            <a:off x="3446464" y="1607047"/>
            <a:ext cx="1081087" cy="963910"/>
          </a:xfrm>
          <a:custGeom>
            <a:avLst/>
            <a:gdLst>
              <a:gd name="T0" fmla="*/ 288 w 288"/>
              <a:gd name="T1" fmla="*/ 0 h 257"/>
              <a:gd name="T2" fmla="*/ 0 w 288"/>
              <a:gd name="T3" fmla="*/ 166 h 257"/>
              <a:gd name="T4" fmla="*/ 157 w 288"/>
              <a:gd name="T5" fmla="*/ 257 h 257"/>
              <a:gd name="T6" fmla="*/ 288 w 288"/>
              <a:gd name="T7" fmla="*/ 181 h 257"/>
              <a:gd name="T8" fmla="*/ 288 w 288"/>
              <a:gd name="T9" fmla="*/ 0 h 257"/>
            </a:gdLst>
            <a:ahLst/>
            <a:cxnLst>
              <a:cxn ang="0">
                <a:pos x="T0" y="T1"/>
              </a:cxn>
              <a:cxn ang="0">
                <a:pos x="T2" y="T3"/>
              </a:cxn>
              <a:cxn ang="0">
                <a:pos x="T4" y="T5"/>
              </a:cxn>
              <a:cxn ang="0">
                <a:pos x="T6" y="T7"/>
              </a:cxn>
              <a:cxn ang="0">
                <a:pos x="T8" y="T9"/>
              </a:cxn>
            </a:cxnLst>
            <a:rect l="0" t="0" r="r" b="b"/>
            <a:pathLst>
              <a:path w="288" h="257">
                <a:moveTo>
                  <a:pt x="288" y="0"/>
                </a:moveTo>
                <a:cubicBezTo>
                  <a:pt x="166" y="4"/>
                  <a:pt x="60" y="69"/>
                  <a:pt x="0" y="166"/>
                </a:cubicBezTo>
                <a:cubicBezTo>
                  <a:pt x="157" y="257"/>
                  <a:pt x="157" y="257"/>
                  <a:pt x="157" y="257"/>
                </a:cubicBezTo>
                <a:cubicBezTo>
                  <a:pt x="288" y="181"/>
                  <a:pt x="288" y="181"/>
                  <a:pt x="288" y="181"/>
                </a:cubicBezTo>
                <a:lnTo>
                  <a:pt x="288" y="0"/>
                </a:lnTo>
                <a:close/>
              </a:path>
            </a:pathLst>
          </a:custGeom>
          <a:solidFill>
            <a:schemeClr val="accent1"/>
          </a:solidFill>
          <a:ln>
            <a:noFill/>
          </a:ln>
        </p:spPr>
        <p:txBody>
          <a:bodyPr/>
          <a:lstStyle/>
          <a:p>
            <a:endParaRPr lang="zh-CN" altLang="en-US">
              <a:solidFill>
                <a:schemeClr val="tx1">
                  <a:lumMod val="50000"/>
                  <a:lumOff val="50000"/>
                </a:schemeClr>
              </a:solidFill>
            </a:endParaRPr>
          </a:p>
        </p:txBody>
      </p:sp>
      <p:sp>
        <p:nvSpPr>
          <p:cNvPr id="32793" name="Freeform 25"/>
          <p:cNvSpPr/>
          <p:nvPr/>
        </p:nvSpPr>
        <p:spPr bwMode="auto">
          <a:xfrm>
            <a:off x="5153026" y="2308938"/>
            <a:ext cx="746125" cy="1248160"/>
          </a:xfrm>
          <a:custGeom>
            <a:avLst/>
            <a:gdLst>
              <a:gd name="T0" fmla="*/ 157 w 199"/>
              <a:gd name="T1" fmla="*/ 333 h 333"/>
              <a:gd name="T2" fmla="*/ 199 w 199"/>
              <a:gd name="T3" fmla="*/ 167 h 333"/>
              <a:gd name="T4" fmla="*/ 157 w 199"/>
              <a:gd name="T5" fmla="*/ 0 h 333"/>
              <a:gd name="T6" fmla="*/ 0 w 199"/>
              <a:gd name="T7" fmla="*/ 91 h 333"/>
              <a:gd name="T8" fmla="*/ 0 w 199"/>
              <a:gd name="T9" fmla="*/ 242 h 333"/>
              <a:gd name="T10" fmla="*/ 157 w 199"/>
              <a:gd name="T11" fmla="*/ 333 h 333"/>
            </a:gdLst>
            <a:ahLst/>
            <a:cxnLst>
              <a:cxn ang="0">
                <a:pos x="T0" y="T1"/>
              </a:cxn>
              <a:cxn ang="0">
                <a:pos x="T2" y="T3"/>
              </a:cxn>
              <a:cxn ang="0">
                <a:pos x="T4" y="T5"/>
              </a:cxn>
              <a:cxn ang="0">
                <a:pos x="T6" y="T7"/>
              </a:cxn>
              <a:cxn ang="0">
                <a:pos x="T8" y="T9"/>
              </a:cxn>
              <a:cxn ang="0">
                <a:pos x="T10" y="T11"/>
              </a:cxn>
            </a:cxnLst>
            <a:rect l="0" t="0" r="r" b="b"/>
            <a:pathLst>
              <a:path w="199" h="333">
                <a:moveTo>
                  <a:pt x="157" y="333"/>
                </a:moveTo>
                <a:cubicBezTo>
                  <a:pt x="184" y="283"/>
                  <a:pt x="199" y="227"/>
                  <a:pt x="199" y="167"/>
                </a:cubicBezTo>
                <a:cubicBezTo>
                  <a:pt x="199" y="106"/>
                  <a:pt x="184" y="50"/>
                  <a:pt x="157" y="0"/>
                </a:cubicBezTo>
                <a:cubicBezTo>
                  <a:pt x="0" y="91"/>
                  <a:pt x="0" y="91"/>
                  <a:pt x="0" y="91"/>
                </a:cubicBezTo>
                <a:cubicBezTo>
                  <a:pt x="0" y="242"/>
                  <a:pt x="0" y="242"/>
                  <a:pt x="0" y="242"/>
                </a:cubicBezTo>
                <a:lnTo>
                  <a:pt x="157" y="333"/>
                </a:lnTo>
                <a:close/>
              </a:path>
            </a:pathLst>
          </a:custGeom>
          <a:solidFill>
            <a:schemeClr val="accent3"/>
          </a:solidFill>
          <a:ln w="9525">
            <a:noFill/>
            <a:round/>
          </a:ln>
        </p:spPr>
        <p:txBody>
          <a:bodyPr/>
          <a:lstStyle/>
          <a:p>
            <a:endParaRPr lang="zh-CN" altLang="en-US">
              <a:solidFill>
                <a:schemeClr val="tx1">
                  <a:lumMod val="50000"/>
                  <a:lumOff val="50000"/>
                </a:schemeClr>
              </a:solidFill>
            </a:endParaRPr>
          </a:p>
        </p:txBody>
      </p:sp>
      <p:sp>
        <p:nvSpPr>
          <p:cNvPr id="32794" name="Freeform 26"/>
          <p:cNvSpPr/>
          <p:nvPr/>
        </p:nvSpPr>
        <p:spPr bwMode="auto">
          <a:xfrm>
            <a:off x="4616450" y="1607047"/>
            <a:ext cx="1079500" cy="963910"/>
          </a:xfrm>
          <a:custGeom>
            <a:avLst/>
            <a:gdLst>
              <a:gd name="T0" fmla="*/ 288 w 288"/>
              <a:gd name="T1" fmla="*/ 166 h 257"/>
              <a:gd name="T2" fmla="*/ 0 w 288"/>
              <a:gd name="T3" fmla="*/ 0 h 257"/>
              <a:gd name="T4" fmla="*/ 0 w 288"/>
              <a:gd name="T5" fmla="*/ 181 h 257"/>
              <a:gd name="T6" fmla="*/ 131 w 288"/>
              <a:gd name="T7" fmla="*/ 257 h 257"/>
              <a:gd name="T8" fmla="*/ 288 w 288"/>
              <a:gd name="T9" fmla="*/ 166 h 257"/>
            </a:gdLst>
            <a:ahLst/>
            <a:cxnLst>
              <a:cxn ang="0">
                <a:pos x="T0" y="T1"/>
              </a:cxn>
              <a:cxn ang="0">
                <a:pos x="T2" y="T3"/>
              </a:cxn>
              <a:cxn ang="0">
                <a:pos x="T4" y="T5"/>
              </a:cxn>
              <a:cxn ang="0">
                <a:pos x="T6" y="T7"/>
              </a:cxn>
              <a:cxn ang="0">
                <a:pos x="T8" y="T9"/>
              </a:cxn>
            </a:cxnLst>
            <a:rect l="0" t="0" r="r" b="b"/>
            <a:pathLst>
              <a:path w="288" h="257">
                <a:moveTo>
                  <a:pt x="288" y="166"/>
                </a:moveTo>
                <a:cubicBezTo>
                  <a:pt x="228" y="69"/>
                  <a:pt x="122" y="4"/>
                  <a:pt x="0" y="0"/>
                </a:cubicBezTo>
                <a:cubicBezTo>
                  <a:pt x="0" y="181"/>
                  <a:pt x="0" y="181"/>
                  <a:pt x="0" y="181"/>
                </a:cubicBezTo>
                <a:cubicBezTo>
                  <a:pt x="131" y="257"/>
                  <a:pt x="131" y="257"/>
                  <a:pt x="131" y="257"/>
                </a:cubicBezTo>
                <a:lnTo>
                  <a:pt x="288" y="166"/>
                </a:lnTo>
                <a:close/>
              </a:path>
            </a:pathLst>
          </a:custGeom>
          <a:solidFill>
            <a:schemeClr val="accent2"/>
          </a:solidFill>
          <a:ln w="9525">
            <a:noFill/>
            <a:round/>
          </a:ln>
        </p:spPr>
        <p:txBody>
          <a:bodyPr/>
          <a:lstStyle/>
          <a:p>
            <a:endParaRPr lang="zh-CN" altLang="en-US">
              <a:solidFill>
                <a:schemeClr val="tx1">
                  <a:lumMod val="50000"/>
                  <a:lumOff val="50000"/>
                </a:schemeClr>
              </a:solidFill>
            </a:endParaRPr>
          </a:p>
        </p:txBody>
      </p:sp>
      <p:sp>
        <p:nvSpPr>
          <p:cNvPr id="32795" name="Freeform 27"/>
          <p:cNvSpPr>
            <a:spLocks noEditPoints="1"/>
          </p:cNvSpPr>
          <p:nvPr/>
        </p:nvSpPr>
        <p:spPr bwMode="auto">
          <a:xfrm>
            <a:off x="3473451" y="2802803"/>
            <a:ext cx="288925" cy="258842"/>
          </a:xfrm>
          <a:custGeom>
            <a:avLst/>
            <a:gdLst>
              <a:gd name="T0" fmla="*/ 6 w 77"/>
              <a:gd name="T1" fmla="*/ 61 h 69"/>
              <a:gd name="T2" fmla="*/ 4 w 77"/>
              <a:gd name="T3" fmla="*/ 59 h 69"/>
              <a:gd name="T4" fmla="*/ 6 w 77"/>
              <a:gd name="T5" fmla="*/ 58 h 69"/>
              <a:gd name="T6" fmla="*/ 9 w 77"/>
              <a:gd name="T7" fmla="*/ 58 h 69"/>
              <a:gd name="T8" fmla="*/ 9 w 77"/>
              <a:gd name="T9" fmla="*/ 24 h 69"/>
              <a:gd name="T10" fmla="*/ 3 w 77"/>
              <a:gd name="T11" fmla="*/ 24 h 69"/>
              <a:gd name="T12" fmla="*/ 0 w 77"/>
              <a:gd name="T13" fmla="*/ 21 h 69"/>
              <a:gd name="T14" fmla="*/ 2 w 77"/>
              <a:gd name="T15" fmla="*/ 18 h 69"/>
              <a:gd name="T16" fmla="*/ 37 w 77"/>
              <a:gd name="T17" fmla="*/ 0 h 69"/>
              <a:gd name="T18" fmla="*/ 40 w 77"/>
              <a:gd name="T19" fmla="*/ 0 h 69"/>
              <a:gd name="T20" fmla="*/ 75 w 77"/>
              <a:gd name="T21" fmla="*/ 18 h 69"/>
              <a:gd name="T22" fmla="*/ 77 w 77"/>
              <a:gd name="T23" fmla="*/ 22 h 69"/>
              <a:gd name="T24" fmla="*/ 74 w 77"/>
              <a:gd name="T25" fmla="*/ 24 h 69"/>
              <a:gd name="T26" fmla="*/ 74 w 77"/>
              <a:gd name="T27" fmla="*/ 24 h 69"/>
              <a:gd name="T28" fmla="*/ 67 w 77"/>
              <a:gd name="T29" fmla="*/ 24 h 69"/>
              <a:gd name="T30" fmla="*/ 67 w 77"/>
              <a:gd name="T31" fmla="*/ 58 h 69"/>
              <a:gd name="T32" fmla="*/ 71 w 77"/>
              <a:gd name="T33" fmla="*/ 58 h 69"/>
              <a:gd name="T34" fmla="*/ 73 w 77"/>
              <a:gd name="T35" fmla="*/ 59 h 69"/>
              <a:gd name="T36" fmla="*/ 71 w 77"/>
              <a:gd name="T37" fmla="*/ 61 h 69"/>
              <a:gd name="T38" fmla="*/ 6 w 77"/>
              <a:gd name="T39" fmla="*/ 61 h 69"/>
              <a:gd name="T40" fmla="*/ 16 w 77"/>
              <a:gd name="T41" fmla="*/ 24 h 69"/>
              <a:gd name="T42" fmla="*/ 16 w 77"/>
              <a:gd name="T43" fmla="*/ 24 h 69"/>
              <a:gd name="T44" fmla="*/ 16 w 77"/>
              <a:gd name="T45" fmla="*/ 58 h 69"/>
              <a:gd name="T46" fmla="*/ 27 w 77"/>
              <a:gd name="T47" fmla="*/ 58 h 69"/>
              <a:gd name="T48" fmla="*/ 27 w 77"/>
              <a:gd name="T49" fmla="*/ 24 h 69"/>
              <a:gd name="T50" fmla="*/ 16 w 77"/>
              <a:gd name="T51" fmla="*/ 24 h 69"/>
              <a:gd name="T52" fmla="*/ 33 w 77"/>
              <a:gd name="T53" fmla="*/ 24 h 69"/>
              <a:gd name="T54" fmla="*/ 33 w 77"/>
              <a:gd name="T55" fmla="*/ 24 h 69"/>
              <a:gd name="T56" fmla="*/ 33 w 77"/>
              <a:gd name="T57" fmla="*/ 58 h 69"/>
              <a:gd name="T58" fmla="*/ 44 w 77"/>
              <a:gd name="T59" fmla="*/ 58 h 69"/>
              <a:gd name="T60" fmla="*/ 44 w 77"/>
              <a:gd name="T61" fmla="*/ 24 h 69"/>
              <a:gd name="T62" fmla="*/ 33 w 77"/>
              <a:gd name="T63" fmla="*/ 24 h 69"/>
              <a:gd name="T64" fmla="*/ 50 w 77"/>
              <a:gd name="T65" fmla="*/ 24 h 69"/>
              <a:gd name="T66" fmla="*/ 50 w 77"/>
              <a:gd name="T67" fmla="*/ 24 h 69"/>
              <a:gd name="T68" fmla="*/ 50 w 77"/>
              <a:gd name="T69" fmla="*/ 58 h 69"/>
              <a:gd name="T70" fmla="*/ 61 w 77"/>
              <a:gd name="T71" fmla="*/ 58 h 69"/>
              <a:gd name="T72" fmla="*/ 61 w 77"/>
              <a:gd name="T73" fmla="*/ 24 h 69"/>
              <a:gd name="T74" fmla="*/ 50 w 77"/>
              <a:gd name="T75" fmla="*/ 24 h 69"/>
              <a:gd name="T76" fmla="*/ 61 w 77"/>
              <a:gd name="T77" fmla="*/ 17 h 69"/>
              <a:gd name="T78" fmla="*/ 61 w 77"/>
              <a:gd name="T79" fmla="*/ 17 h 69"/>
              <a:gd name="T80" fmla="*/ 38 w 77"/>
              <a:gd name="T81" fmla="*/ 6 h 69"/>
              <a:gd name="T82" fmla="*/ 16 w 77"/>
              <a:gd name="T83" fmla="*/ 17 h 69"/>
              <a:gd name="T84" fmla="*/ 61 w 77"/>
              <a:gd name="T85" fmla="*/ 17 h 69"/>
              <a:gd name="T86" fmla="*/ 3 w 77"/>
              <a:gd name="T87" fmla="*/ 69 h 69"/>
              <a:gd name="T88" fmla="*/ 3 w 77"/>
              <a:gd name="T89" fmla="*/ 69 h 69"/>
              <a:gd name="T90" fmla="*/ 0 w 77"/>
              <a:gd name="T91" fmla="*/ 66 h 69"/>
              <a:gd name="T92" fmla="*/ 3 w 77"/>
              <a:gd name="T93" fmla="*/ 63 h 69"/>
              <a:gd name="T94" fmla="*/ 74 w 77"/>
              <a:gd name="T95" fmla="*/ 63 h 69"/>
              <a:gd name="T96" fmla="*/ 77 w 77"/>
              <a:gd name="T97" fmla="*/ 66 h 69"/>
              <a:gd name="T98" fmla="*/ 74 w 77"/>
              <a:gd name="T99" fmla="*/ 69 h 69"/>
              <a:gd name="T100" fmla="*/ 3 w 77"/>
              <a:gd name="T10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69">
                <a:moveTo>
                  <a:pt x="6" y="61"/>
                </a:moveTo>
                <a:cubicBezTo>
                  <a:pt x="5" y="61"/>
                  <a:pt x="4" y="60"/>
                  <a:pt x="4" y="59"/>
                </a:cubicBezTo>
                <a:cubicBezTo>
                  <a:pt x="4" y="58"/>
                  <a:pt x="5" y="58"/>
                  <a:pt x="6" y="58"/>
                </a:cubicBezTo>
                <a:cubicBezTo>
                  <a:pt x="9" y="58"/>
                  <a:pt x="9" y="58"/>
                  <a:pt x="9" y="58"/>
                </a:cubicBezTo>
                <a:cubicBezTo>
                  <a:pt x="9" y="24"/>
                  <a:pt x="9" y="24"/>
                  <a:pt x="9" y="24"/>
                </a:cubicBezTo>
                <a:cubicBezTo>
                  <a:pt x="3" y="24"/>
                  <a:pt x="3" y="24"/>
                  <a:pt x="3" y="24"/>
                </a:cubicBezTo>
                <a:cubicBezTo>
                  <a:pt x="1" y="24"/>
                  <a:pt x="0" y="22"/>
                  <a:pt x="0" y="21"/>
                </a:cubicBezTo>
                <a:cubicBezTo>
                  <a:pt x="0" y="19"/>
                  <a:pt x="1" y="18"/>
                  <a:pt x="2" y="18"/>
                </a:cubicBezTo>
                <a:cubicBezTo>
                  <a:pt x="37" y="0"/>
                  <a:pt x="37" y="0"/>
                  <a:pt x="37" y="0"/>
                </a:cubicBezTo>
                <a:cubicBezTo>
                  <a:pt x="38" y="0"/>
                  <a:pt x="39" y="0"/>
                  <a:pt x="40" y="0"/>
                </a:cubicBezTo>
                <a:cubicBezTo>
                  <a:pt x="75" y="18"/>
                  <a:pt x="75" y="18"/>
                  <a:pt x="75" y="18"/>
                </a:cubicBezTo>
                <a:cubicBezTo>
                  <a:pt x="77" y="19"/>
                  <a:pt x="77" y="20"/>
                  <a:pt x="77" y="22"/>
                </a:cubicBezTo>
                <a:cubicBezTo>
                  <a:pt x="76" y="23"/>
                  <a:pt x="75" y="24"/>
                  <a:pt x="74" y="24"/>
                </a:cubicBezTo>
                <a:cubicBezTo>
                  <a:pt x="74" y="24"/>
                  <a:pt x="74" y="24"/>
                  <a:pt x="74" y="24"/>
                </a:cubicBezTo>
                <a:cubicBezTo>
                  <a:pt x="67" y="24"/>
                  <a:pt x="67" y="24"/>
                  <a:pt x="67" y="24"/>
                </a:cubicBezTo>
                <a:cubicBezTo>
                  <a:pt x="67" y="58"/>
                  <a:pt x="67" y="58"/>
                  <a:pt x="67" y="58"/>
                </a:cubicBezTo>
                <a:cubicBezTo>
                  <a:pt x="71" y="58"/>
                  <a:pt x="71" y="58"/>
                  <a:pt x="71" y="58"/>
                </a:cubicBezTo>
                <a:cubicBezTo>
                  <a:pt x="72" y="58"/>
                  <a:pt x="73" y="58"/>
                  <a:pt x="73" y="59"/>
                </a:cubicBezTo>
                <a:cubicBezTo>
                  <a:pt x="73" y="60"/>
                  <a:pt x="72" y="61"/>
                  <a:pt x="71" y="61"/>
                </a:cubicBezTo>
                <a:cubicBezTo>
                  <a:pt x="6" y="61"/>
                  <a:pt x="6" y="61"/>
                  <a:pt x="6" y="61"/>
                </a:cubicBezTo>
                <a:close/>
                <a:moveTo>
                  <a:pt x="16" y="24"/>
                </a:moveTo>
                <a:cubicBezTo>
                  <a:pt x="16" y="24"/>
                  <a:pt x="16" y="24"/>
                  <a:pt x="16" y="24"/>
                </a:cubicBezTo>
                <a:cubicBezTo>
                  <a:pt x="16" y="58"/>
                  <a:pt x="16" y="58"/>
                  <a:pt x="16" y="58"/>
                </a:cubicBezTo>
                <a:cubicBezTo>
                  <a:pt x="27" y="58"/>
                  <a:pt x="27" y="58"/>
                  <a:pt x="27" y="58"/>
                </a:cubicBezTo>
                <a:cubicBezTo>
                  <a:pt x="27" y="24"/>
                  <a:pt x="27" y="24"/>
                  <a:pt x="27" y="24"/>
                </a:cubicBezTo>
                <a:cubicBezTo>
                  <a:pt x="16" y="24"/>
                  <a:pt x="16" y="24"/>
                  <a:pt x="16" y="24"/>
                </a:cubicBezTo>
                <a:close/>
                <a:moveTo>
                  <a:pt x="33" y="24"/>
                </a:moveTo>
                <a:cubicBezTo>
                  <a:pt x="33" y="24"/>
                  <a:pt x="33" y="24"/>
                  <a:pt x="33" y="24"/>
                </a:cubicBezTo>
                <a:cubicBezTo>
                  <a:pt x="33" y="58"/>
                  <a:pt x="33" y="58"/>
                  <a:pt x="33" y="58"/>
                </a:cubicBezTo>
                <a:cubicBezTo>
                  <a:pt x="44" y="58"/>
                  <a:pt x="44" y="58"/>
                  <a:pt x="44" y="58"/>
                </a:cubicBezTo>
                <a:cubicBezTo>
                  <a:pt x="44" y="24"/>
                  <a:pt x="44" y="24"/>
                  <a:pt x="44" y="24"/>
                </a:cubicBezTo>
                <a:cubicBezTo>
                  <a:pt x="33" y="24"/>
                  <a:pt x="33" y="24"/>
                  <a:pt x="33" y="24"/>
                </a:cubicBezTo>
                <a:close/>
                <a:moveTo>
                  <a:pt x="50" y="24"/>
                </a:moveTo>
                <a:cubicBezTo>
                  <a:pt x="50" y="24"/>
                  <a:pt x="50" y="24"/>
                  <a:pt x="50" y="24"/>
                </a:cubicBezTo>
                <a:cubicBezTo>
                  <a:pt x="50" y="58"/>
                  <a:pt x="50" y="58"/>
                  <a:pt x="50" y="58"/>
                </a:cubicBezTo>
                <a:cubicBezTo>
                  <a:pt x="61" y="58"/>
                  <a:pt x="61" y="58"/>
                  <a:pt x="61" y="58"/>
                </a:cubicBezTo>
                <a:cubicBezTo>
                  <a:pt x="61" y="24"/>
                  <a:pt x="61" y="24"/>
                  <a:pt x="61" y="24"/>
                </a:cubicBezTo>
                <a:cubicBezTo>
                  <a:pt x="50" y="24"/>
                  <a:pt x="50" y="24"/>
                  <a:pt x="50" y="24"/>
                </a:cubicBezTo>
                <a:close/>
                <a:moveTo>
                  <a:pt x="61" y="17"/>
                </a:moveTo>
                <a:cubicBezTo>
                  <a:pt x="61" y="17"/>
                  <a:pt x="61" y="17"/>
                  <a:pt x="61" y="17"/>
                </a:cubicBezTo>
                <a:cubicBezTo>
                  <a:pt x="38" y="6"/>
                  <a:pt x="38" y="6"/>
                  <a:pt x="38" y="6"/>
                </a:cubicBezTo>
                <a:cubicBezTo>
                  <a:pt x="16" y="17"/>
                  <a:pt x="16" y="17"/>
                  <a:pt x="16" y="17"/>
                </a:cubicBezTo>
                <a:cubicBezTo>
                  <a:pt x="61" y="17"/>
                  <a:pt x="61" y="17"/>
                  <a:pt x="61" y="17"/>
                </a:cubicBezTo>
                <a:close/>
                <a:moveTo>
                  <a:pt x="3" y="69"/>
                </a:moveTo>
                <a:cubicBezTo>
                  <a:pt x="3" y="69"/>
                  <a:pt x="3" y="69"/>
                  <a:pt x="3" y="69"/>
                </a:cubicBezTo>
                <a:cubicBezTo>
                  <a:pt x="1" y="69"/>
                  <a:pt x="0" y="68"/>
                  <a:pt x="0" y="66"/>
                </a:cubicBezTo>
                <a:cubicBezTo>
                  <a:pt x="0" y="64"/>
                  <a:pt x="1" y="63"/>
                  <a:pt x="3" y="63"/>
                </a:cubicBezTo>
                <a:cubicBezTo>
                  <a:pt x="74" y="63"/>
                  <a:pt x="74" y="63"/>
                  <a:pt x="74" y="63"/>
                </a:cubicBezTo>
                <a:cubicBezTo>
                  <a:pt x="76" y="63"/>
                  <a:pt x="77" y="64"/>
                  <a:pt x="77" y="66"/>
                </a:cubicBezTo>
                <a:cubicBezTo>
                  <a:pt x="77" y="68"/>
                  <a:pt x="76" y="69"/>
                  <a:pt x="74" y="69"/>
                </a:cubicBezTo>
                <a:cubicBezTo>
                  <a:pt x="3" y="69"/>
                  <a:pt x="3" y="69"/>
                  <a:pt x="3"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796" name="Freeform 28"/>
          <p:cNvSpPr>
            <a:spLocks noEditPoints="1"/>
          </p:cNvSpPr>
          <p:nvPr/>
        </p:nvSpPr>
        <p:spPr bwMode="auto">
          <a:xfrm>
            <a:off x="5411788" y="2785335"/>
            <a:ext cx="228600" cy="295366"/>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797" name="Freeform 29"/>
          <p:cNvSpPr>
            <a:spLocks noEditPoints="1"/>
          </p:cNvSpPr>
          <p:nvPr/>
        </p:nvSpPr>
        <p:spPr bwMode="auto">
          <a:xfrm>
            <a:off x="3933825" y="1937348"/>
            <a:ext cx="304800" cy="303307"/>
          </a:xfrm>
          <a:custGeom>
            <a:avLst/>
            <a:gdLst>
              <a:gd name="T0" fmla="*/ 35 w 81"/>
              <a:gd name="T1" fmla="*/ 26 h 81"/>
              <a:gd name="T2" fmla="*/ 39 w 81"/>
              <a:gd name="T3" fmla="*/ 15 h 81"/>
              <a:gd name="T4" fmla="*/ 45 w 81"/>
              <a:gd name="T5" fmla="*/ 10 h 81"/>
              <a:gd name="T6" fmla="*/ 56 w 81"/>
              <a:gd name="T7" fmla="*/ 1 h 81"/>
              <a:gd name="T8" fmla="*/ 71 w 81"/>
              <a:gd name="T9" fmla="*/ 4 h 81"/>
              <a:gd name="T10" fmla="*/ 74 w 81"/>
              <a:gd name="T11" fmla="*/ 7 h 81"/>
              <a:gd name="T12" fmla="*/ 80 w 81"/>
              <a:gd name="T13" fmla="*/ 14 h 81"/>
              <a:gd name="T14" fmla="*/ 77 w 81"/>
              <a:gd name="T15" fmla="*/ 30 h 81"/>
              <a:gd name="T16" fmla="*/ 65 w 81"/>
              <a:gd name="T17" fmla="*/ 41 h 81"/>
              <a:gd name="T18" fmla="*/ 52 w 81"/>
              <a:gd name="T19" fmla="*/ 42 h 81"/>
              <a:gd name="T20" fmla="*/ 61 w 81"/>
              <a:gd name="T21" fmla="*/ 37 h 81"/>
              <a:gd name="T22" fmla="*/ 66 w 81"/>
              <a:gd name="T23" fmla="*/ 31 h 81"/>
              <a:gd name="T24" fmla="*/ 74 w 81"/>
              <a:gd name="T25" fmla="*/ 20 h 81"/>
              <a:gd name="T26" fmla="*/ 72 w 81"/>
              <a:gd name="T27" fmla="*/ 14 h 81"/>
              <a:gd name="T28" fmla="*/ 67 w 81"/>
              <a:gd name="T29" fmla="*/ 9 h 81"/>
              <a:gd name="T30" fmla="*/ 61 w 81"/>
              <a:gd name="T31" fmla="*/ 6 h 81"/>
              <a:gd name="T32" fmla="*/ 55 w 81"/>
              <a:gd name="T33" fmla="*/ 8 h 81"/>
              <a:gd name="T34" fmla="*/ 50 w 81"/>
              <a:gd name="T35" fmla="*/ 14 h 81"/>
              <a:gd name="T36" fmla="*/ 42 w 81"/>
              <a:gd name="T37" fmla="*/ 22 h 81"/>
              <a:gd name="T38" fmla="*/ 60 w 81"/>
              <a:gd name="T39" fmla="*/ 53 h 81"/>
              <a:gd name="T40" fmla="*/ 70 w 81"/>
              <a:gd name="T41" fmla="*/ 49 h 81"/>
              <a:gd name="T42" fmla="*/ 60 w 81"/>
              <a:gd name="T43" fmla="*/ 53 h 81"/>
              <a:gd name="T44" fmla="*/ 24 w 81"/>
              <a:gd name="T45" fmla="*/ 24 h 81"/>
              <a:gd name="T46" fmla="*/ 15 w 81"/>
              <a:gd name="T47" fmla="*/ 15 h 81"/>
              <a:gd name="T48" fmla="*/ 56 w 81"/>
              <a:gd name="T49" fmla="*/ 59 h 81"/>
              <a:gd name="T50" fmla="*/ 59 w 81"/>
              <a:gd name="T51" fmla="*/ 56 h 81"/>
              <a:gd name="T52" fmla="*/ 63 w 81"/>
              <a:gd name="T53" fmla="*/ 66 h 81"/>
              <a:gd name="T54" fmla="*/ 31 w 81"/>
              <a:gd name="T55" fmla="*/ 20 h 81"/>
              <a:gd name="T56" fmla="*/ 28 w 81"/>
              <a:gd name="T57" fmla="*/ 10 h 81"/>
              <a:gd name="T58" fmla="*/ 31 w 81"/>
              <a:gd name="T59" fmla="*/ 20 h 81"/>
              <a:gd name="T60" fmla="*/ 51 w 81"/>
              <a:gd name="T61" fmla="*/ 58 h 81"/>
              <a:gd name="T62" fmla="*/ 51 w 81"/>
              <a:gd name="T63" fmla="*/ 72 h 81"/>
              <a:gd name="T64" fmla="*/ 20 w 81"/>
              <a:gd name="T65" fmla="*/ 28 h 81"/>
              <a:gd name="T66" fmla="*/ 20 w 81"/>
              <a:gd name="T67" fmla="*/ 32 h 81"/>
              <a:gd name="T68" fmla="*/ 10 w 81"/>
              <a:gd name="T69" fmla="*/ 28 h 81"/>
              <a:gd name="T70" fmla="*/ 39 w 81"/>
              <a:gd name="T71" fmla="*/ 55 h 81"/>
              <a:gd name="T72" fmla="*/ 31 w 81"/>
              <a:gd name="T73" fmla="*/ 67 h 81"/>
              <a:gd name="T74" fmla="*/ 25 w 81"/>
              <a:gd name="T75" fmla="*/ 72 h 81"/>
              <a:gd name="T76" fmla="*/ 16 w 81"/>
              <a:gd name="T77" fmla="*/ 74 h 81"/>
              <a:gd name="T78" fmla="*/ 14 w 81"/>
              <a:gd name="T79" fmla="*/ 72 h 81"/>
              <a:gd name="T80" fmla="*/ 8 w 81"/>
              <a:gd name="T81" fmla="*/ 67 h 81"/>
              <a:gd name="T82" fmla="*/ 6 w 81"/>
              <a:gd name="T83" fmla="*/ 58 h 81"/>
              <a:gd name="T84" fmla="*/ 20 w 81"/>
              <a:gd name="T85" fmla="*/ 44 h 81"/>
              <a:gd name="T86" fmla="*/ 25 w 81"/>
              <a:gd name="T87" fmla="*/ 42 h 81"/>
              <a:gd name="T88" fmla="*/ 20 w 81"/>
              <a:gd name="T89" fmla="*/ 37 h 81"/>
              <a:gd name="T90" fmla="*/ 10 w 81"/>
              <a:gd name="T91" fmla="*/ 45 h 81"/>
              <a:gd name="T92" fmla="*/ 0 w 81"/>
              <a:gd name="T93" fmla="*/ 61 h 81"/>
              <a:gd name="T94" fmla="*/ 4 w 81"/>
              <a:gd name="T95" fmla="*/ 71 h 81"/>
              <a:gd name="T96" fmla="*/ 9 w 81"/>
              <a:gd name="T97" fmla="*/ 77 h 81"/>
              <a:gd name="T98" fmla="*/ 25 w 81"/>
              <a:gd name="T99" fmla="*/ 80 h 81"/>
              <a:gd name="T100" fmla="*/ 35 w 81"/>
              <a:gd name="T101" fmla="*/ 71 h 81"/>
              <a:gd name="T102" fmla="*/ 44 w 81"/>
              <a:gd name="T103" fmla="*/ 61 h 81"/>
              <a:gd name="T104" fmla="*/ 39 w 81"/>
              <a:gd name="T105"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81">
                <a:moveTo>
                  <a:pt x="41" y="26"/>
                </a:moveTo>
                <a:cubicBezTo>
                  <a:pt x="41" y="27"/>
                  <a:pt x="40" y="29"/>
                  <a:pt x="38" y="29"/>
                </a:cubicBezTo>
                <a:cubicBezTo>
                  <a:pt x="37" y="29"/>
                  <a:pt x="35" y="27"/>
                  <a:pt x="35" y="26"/>
                </a:cubicBezTo>
                <a:cubicBezTo>
                  <a:pt x="35" y="24"/>
                  <a:pt x="36" y="22"/>
                  <a:pt x="36" y="20"/>
                </a:cubicBezTo>
                <a:cubicBezTo>
                  <a:pt x="37" y="18"/>
                  <a:pt x="38" y="17"/>
                  <a:pt x="39" y="15"/>
                </a:cubicBezTo>
                <a:cubicBezTo>
                  <a:pt x="39" y="15"/>
                  <a:pt x="39" y="15"/>
                  <a:pt x="39" y="15"/>
                </a:cubicBezTo>
                <a:cubicBezTo>
                  <a:pt x="39" y="15"/>
                  <a:pt x="39" y="15"/>
                  <a:pt x="39" y="15"/>
                </a:cubicBezTo>
                <a:cubicBezTo>
                  <a:pt x="45" y="10"/>
                  <a:pt x="45" y="10"/>
                  <a:pt x="45" y="10"/>
                </a:cubicBezTo>
                <a:cubicBezTo>
                  <a:pt x="45" y="10"/>
                  <a:pt x="45" y="10"/>
                  <a:pt x="45" y="10"/>
                </a:cubicBezTo>
                <a:cubicBezTo>
                  <a:pt x="51" y="4"/>
                  <a:pt x="51" y="4"/>
                  <a:pt x="51" y="4"/>
                </a:cubicBezTo>
                <a:cubicBezTo>
                  <a:pt x="51" y="4"/>
                  <a:pt x="51" y="4"/>
                  <a:pt x="51" y="4"/>
                </a:cubicBezTo>
                <a:cubicBezTo>
                  <a:pt x="52" y="3"/>
                  <a:pt x="54" y="2"/>
                  <a:pt x="56" y="1"/>
                </a:cubicBezTo>
                <a:cubicBezTo>
                  <a:pt x="57" y="0"/>
                  <a:pt x="59" y="0"/>
                  <a:pt x="61" y="0"/>
                </a:cubicBezTo>
                <a:cubicBezTo>
                  <a:pt x="63" y="0"/>
                  <a:pt x="65" y="0"/>
                  <a:pt x="67" y="1"/>
                </a:cubicBezTo>
                <a:cubicBezTo>
                  <a:pt x="68" y="2"/>
                  <a:pt x="70" y="3"/>
                  <a:pt x="71" y="4"/>
                </a:cubicBezTo>
                <a:cubicBezTo>
                  <a:pt x="71" y="4"/>
                  <a:pt x="71" y="4"/>
                  <a:pt x="71" y="4"/>
                </a:cubicBezTo>
                <a:cubicBezTo>
                  <a:pt x="74" y="7"/>
                  <a:pt x="74" y="7"/>
                  <a:pt x="74" y="7"/>
                </a:cubicBezTo>
                <a:cubicBezTo>
                  <a:pt x="74" y="7"/>
                  <a:pt x="74" y="7"/>
                  <a:pt x="74" y="7"/>
                </a:cubicBezTo>
                <a:cubicBezTo>
                  <a:pt x="77" y="9"/>
                  <a:pt x="77" y="9"/>
                  <a:pt x="77" y="9"/>
                </a:cubicBezTo>
                <a:cubicBezTo>
                  <a:pt x="77" y="10"/>
                  <a:pt x="77" y="10"/>
                  <a:pt x="77" y="10"/>
                </a:cubicBezTo>
                <a:cubicBezTo>
                  <a:pt x="78" y="11"/>
                  <a:pt x="79" y="12"/>
                  <a:pt x="80" y="14"/>
                </a:cubicBezTo>
                <a:cubicBezTo>
                  <a:pt x="80" y="16"/>
                  <a:pt x="81" y="18"/>
                  <a:pt x="81" y="20"/>
                </a:cubicBezTo>
                <a:cubicBezTo>
                  <a:pt x="81" y="21"/>
                  <a:pt x="80" y="23"/>
                  <a:pt x="80" y="25"/>
                </a:cubicBezTo>
                <a:cubicBezTo>
                  <a:pt x="79" y="27"/>
                  <a:pt x="78" y="28"/>
                  <a:pt x="77" y="30"/>
                </a:cubicBezTo>
                <a:cubicBezTo>
                  <a:pt x="71" y="35"/>
                  <a:pt x="71" y="35"/>
                  <a:pt x="71" y="35"/>
                </a:cubicBezTo>
                <a:cubicBezTo>
                  <a:pt x="65" y="41"/>
                  <a:pt x="65" y="41"/>
                  <a:pt x="65" y="41"/>
                </a:cubicBezTo>
                <a:cubicBezTo>
                  <a:pt x="65" y="41"/>
                  <a:pt x="65" y="41"/>
                  <a:pt x="65" y="41"/>
                </a:cubicBezTo>
                <a:cubicBezTo>
                  <a:pt x="64" y="43"/>
                  <a:pt x="62" y="44"/>
                  <a:pt x="60" y="44"/>
                </a:cubicBezTo>
                <a:cubicBezTo>
                  <a:pt x="59" y="45"/>
                  <a:pt x="57" y="45"/>
                  <a:pt x="55" y="45"/>
                </a:cubicBezTo>
                <a:cubicBezTo>
                  <a:pt x="53" y="45"/>
                  <a:pt x="52" y="44"/>
                  <a:pt x="52" y="42"/>
                </a:cubicBezTo>
                <a:cubicBezTo>
                  <a:pt x="52" y="40"/>
                  <a:pt x="53" y="39"/>
                  <a:pt x="55" y="39"/>
                </a:cubicBezTo>
                <a:cubicBezTo>
                  <a:pt x="56" y="39"/>
                  <a:pt x="57" y="39"/>
                  <a:pt x="58" y="38"/>
                </a:cubicBezTo>
                <a:cubicBezTo>
                  <a:pt x="59" y="38"/>
                  <a:pt x="60" y="38"/>
                  <a:pt x="61" y="37"/>
                </a:cubicBezTo>
                <a:cubicBezTo>
                  <a:pt x="61" y="37"/>
                  <a:pt x="61" y="37"/>
                  <a:pt x="61" y="37"/>
                </a:cubicBezTo>
                <a:cubicBezTo>
                  <a:pt x="66" y="31"/>
                  <a:pt x="66" y="31"/>
                  <a:pt x="66" y="31"/>
                </a:cubicBezTo>
                <a:cubicBezTo>
                  <a:pt x="66" y="31"/>
                  <a:pt x="66" y="31"/>
                  <a:pt x="66" y="31"/>
                </a:cubicBezTo>
                <a:cubicBezTo>
                  <a:pt x="72" y="25"/>
                  <a:pt x="72" y="25"/>
                  <a:pt x="72" y="25"/>
                </a:cubicBezTo>
                <a:cubicBezTo>
                  <a:pt x="73" y="25"/>
                  <a:pt x="74" y="24"/>
                  <a:pt x="74" y="23"/>
                </a:cubicBezTo>
                <a:cubicBezTo>
                  <a:pt x="74" y="22"/>
                  <a:pt x="74" y="21"/>
                  <a:pt x="74" y="20"/>
                </a:cubicBezTo>
                <a:cubicBezTo>
                  <a:pt x="74" y="18"/>
                  <a:pt x="74" y="17"/>
                  <a:pt x="74" y="16"/>
                </a:cubicBezTo>
                <a:cubicBezTo>
                  <a:pt x="74" y="15"/>
                  <a:pt x="73" y="15"/>
                  <a:pt x="72" y="14"/>
                </a:cubicBezTo>
                <a:cubicBezTo>
                  <a:pt x="72" y="14"/>
                  <a:pt x="72" y="14"/>
                  <a:pt x="72" y="14"/>
                </a:cubicBezTo>
                <a:cubicBezTo>
                  <a:pt x="69" y="11"/>
                  <a:pt x="69" y="11"/>
                  <a:pt x="69" y="11"/>
                </a:cubicBezTo>
                <a:cubicBezTo>
                  <a:pt x="69" y="11"/>
                  <a:pt x="69" y="11"/>
                  <a:pt x="69" y="11"/>
                </a:cubicBezTo>
                <a:cubicBezTo>
                  <a:pt x="67" y="9"/>
                  <a:pt x="67" y="9"/>
                  <a:pt x="67" y="9"/>
                </a:cubicBezTo>
                <a:cubicBezTo>
                  <a:pt x="67" y="8"/>
                  <a:pt x="67" y="8"/>
                  <a:pt x="67" y="8"/>
                </a:cubicBezTo>
                <a:cubicBezTo>
                  <a:pt x="66" y="8"/>
                  <a:pt x="65" y="7"/>
                  <a:pt x="64" y="7"/>
                </a:cubicBezTo>
                <a:cubicBezTo>
                  <a:pt x="63" y="6"/>
                  <a:pt x="62" y="6"/>
                  <a:pt x="61" y="6"/>
                </a:cubicBezTo>
                <a:cubicBezTo>
                  <a:pt x="60" y="6"/>
                  <a:pt x="59" y="6"/>
                  <a:pt x="58" y="7"/>
                </a:cubicBezTo>
                <a:cubicBezTo>
                  <a:pt x="57" y="7"/>
                  <a:pt x="56" y="8"/>
                  <a:pt x="55" y="8"/>
                </a:cubicBezTo>
                <a:cubicBezTo>
                  <a:pt x="55" y="8"/>
                  <a:pt x="55" y="8"/>
                  <a:pt x="55" y="8"/>
                </a:cubicBezTo>
                <a:cubicBezTo>
                  <a:pt x="55" y="8"/>
                  <a:pt x="55" y="8"/>
                  <a:pt x="55" y="8"/>
                </a:cubicBezTo>
                <a:cubicBezTo>
                  <a:pt x="50" y="14"/>
                  <a:pt x="50" y="14"/>
                  <a:pt x="50" y="14"/>
                </a:cubicBezTo>
                <a:cubicBezTo>
                  <a:pt x="50" y="14"/>
                  <a:pt x="50" y="14"/>
                  <a:pt x="50" y="14"/>
                </a:cubicBezTo>
                <a:cubicBezTo>
                  <a:pt x="44" y="20"/>
                  <a:pt x="44" y="20"/>
                  <a:pt x="44" y="20"/>
                </a:cubicBezTo>
                <a:cubicBezTo>
                  <a:pt x="44" y="20"/>
                  <a:pt x="44" y="20"/>
                  <a:pt x="44" y="20"/>
                </a:cubicBezTo>
                <a:cubicBezTo>
                  <a:pt x="43" y="21"/>
                  <a:pt x="42" y="22"/>
                  <a:pt x="42" y="22"/>
                </a:cubicBezTo>
                <a:cubicBezTo>
                  <a:pt x="42" y="23"/>
                  <a:pt x="41" y="25"/>
                  <a:pt x="41" y="26"/>
                </a:cubicBezTo>
                <a:close/>
                <a:moveTo>
                  <a:pt x="60" y="53"/>
                </a:moveTo>
                <a:cubicBezTo>
                  <a:pt x="60" y="53"/>
                  <a:pt x="60" y="53"/>
                  <a:pt x="60" y="53"/>
                </a:cubicBezTo>
                <a:cubicBezTo>
                  <a:pt x="59" y="53"/>
                  <a:pt x="58" y="52"/>
                  <a:pt x="58" y="51"/>
                </a:cubicBezTo>
                <a:cubicBezTo>
                  <a:pt x="58" y="50"/>
                  <a:pt x="59" y="49"/>
                  <a:pt x="60" y="49"/>
                </a:cubicBezTo>
                <a:cubicBezTo>
                  <a:pt x="70" y="49"/>
                  <a:pt x="70" y="49"/>
                  <a:pt x="70" y="49"/>
                </a:cubicBezTo>
                <a:cubicBezTo>
                  <a:pt x="71" y="49"/>
                  <a:pt x="72" y="50"/>
                  <a:pt x="72" y="51"/>
                </a:cubicBezTo>
                <a:cubicBezTo>
                  <a:pt x="72" y="52"/>
                  <a:pt x="71" y="53"/>
                  <a:pt x="70" y="53"/>
                </a:cubicBezTo>
                <a:cubicBezTo>
                  <a:pt x="60" y="53"/>
                  <a:pt x="60" y="53"/>
                  <a:pt x="60" y="53"/>
                </a:cubicBezTo>
                <a:close/>
                <a:moveTo>
                  <a:pt x="24" y="22"/>
                </a:moveTo>
                <a:cubicBezTo>
                  <a:pt x="24" y="22"/>
                  <a:pt x="24" y="22"/>
                  <a:pt x="24" y="22"/>
                </a:cubicBezTo>
                <a:cubicBezTo>
                  <a:pt x="25" y="23"/>
                  <a:pt x="25" y="24"/>
                  <a:pt x="24" y="24"/>
                </a:cubicBezTo>
                <a:cubicBezTo>
                  <a:pt x="24" y="25"/>
                  <a:pt x="22" y="25"/>
                  <a:pt x="22" y="24"/>
                </a:cubicBezTo>
                <a:cubicBezTo>
                  <a:pt x="15" y="17"/>
                  <a:pt x="15" y="17"/>
                  <a:pt x="15" y="17"/>
                </a:cubicBezTo>
                <a:cubicBezTo>
                  <a:pt x="14" y="17"/>
                  <a:pt x="14" y="15"/>
                  <a:pt x="15" y="15"/>
                </a:cubicBezTo>
                <a:cubicBezTo>
                  <a:pt x="15" y="14"/>
                  <a:pt x="16" y="14"/>
                  <a:pt x="17" y="15"/>
                </a:cubicBezTo>
                <a:cubicBezTo>
                  <a:pt x="24" y="22"/>
                  <a:pt x="24" y="22"/>
                  <a:pt x="24" y="22"/>
                </a:cubicBezTo>
                <a:close/>
                <a:moveTo>
                  <a:pt x="56" y="59"/>
                </a:moveTo>
                <a:cubicBezTo>
                  <a:pt x="56" y="59"/>
                  <a:pt x="56" y="59"/>
                  <a:pt x="56" y="59"/>
                </a:cubicBezTo>
                <a:cubicBezTo>
                  <a:pt x="55" y="58"/>
                  <a:pt x="55" y="57"/>
                  <a:pt x="56" y="56"/>
                </a:cubicBezTo>
                <a:cubicBezTo>
                  <a:pt x="57" y="55"/>
                  <a:pt x="58" y="55"/>
                  <a:pt x="59" y="56"/>
                </a:cubicBezTo>
                <a:cubicBezTo>
                  <a:pt x="66" y="63"/>
                  <a:pt x="66" y="63"/>
                  <a:pt x="66" y="63"/>
                </a:cubicBezTo>
                <a:cubicBezTo>
                  <a:pt x="67" y="64"/>
                  <a:pt x="67" y="65"/>
                  <a:pt x="66" y="66"/>
                </a:cubicBezTo>
                <a:cubicBezTo>
                  <a:pt x="65" y="67"/>
                  <a:pt x="64" y="67"/>
                  <a:pt x="63" y="66"/>
                </a:cubicBezTo>
                <a:cubicBezTo>
                  <a:pt x="56" y="59"/>
                  <a:pt x="56" y="59"/>
                  <a:pt x="56" y="59"/>
                </a:cubicBezTo>
                <a:close/>
                <a:moveTo>
                  <a:pt x="31" y="20"/>
                </a:moveTo>
                <a:cubicBezTo>
                  <a:pt x="31" y="20"/>
                  <a:pt x="31" y="20"/>
                  <a:pt x="31" y="20"/>
                </a:cubicBezTo>
                <a:cubicBezTo>
                  <a:pt x="31" y="21"/>
                  <a:pt x="31" y="22"/>
                  <a:pt x="30" y="22"/>
                </a:cubicBezTo>
                <a:cubicBezTo>
                  <a:pt x="29" y="22"/>
                  <a:pt x="28" y="21"/>
                  <a:pt x="28" y="20"/>
                </a:cubicBezTo>
                <a:cubicBezTo>
                  <a:pt x="28" y="10"/>
                  <a:pt x="28" y="10"/>
                  <a:pt x="28" y="10"/>
                </a:cubicBezTo>
                <a:cubicBezTo>
                  <a:pt x="28" y="9"/>
                  <a:pt x="29" y="9"/>
                  <a:pt x="30" y="9"/>
                </a:cubicBezTo>
                <a:cubicBezTo>
                  <a:pt x="31" y="9"/>
                  <a:pt x="31" y="9"/>
                  <a:pt x="31" y="10"/>
                </a:cubicBezTo>
                <a:cubicBezTo>
                  <a:pt x="31" y="20"/>
                  <a:pt x="31" y="20"/>
                  <a:pt x="31" y="20"/>
                </a:cubicBezTo>
                <a:close/>
                <a:moveTo>
                  <a:pt x="49" y="60"/>
                </a:moveTo>
                <a:cubicBezTo>
                  <a:pt x="49" y="60"/>
                  <a:pt x="49" y="60"/>
                  <a:pt x="49" y="60"/>
                </a:cubicBezTo>
                <a:cubicBezTo>
                  <a:pt x="49" y="59"/>
                  <a:pt x="50" y="58"/>
                  <a:pt x="51" y="58"/>
                </a:cubicBezTo>
                <a:cubicBezTo>
                  <a:pt x="52" y="58"/>
                  <a:pt x="53" y="59"/>
                  <a:pt x="53" y="60"/>
                </a:cubicBezTo>
                <a:cubicBezTo>
                  <a:pt x="53" y="70"/>
                  <a:pt x="53" y="70"/>
                  <a:pt x="53" y="70"/>
                </a:cubicBezTo>
                <a:cubicBezTo>
                  <a:pt x="53" y="71"/>
                  <a:pt x="52" y="72"/>
                  <a:pt x="51" y="72"/>
                </a:cubicBezTo>
                <a:cubicBezTo>
                  <a:pt x="50" y="72"/>
                  <a:pt x="49" y="71"/>
                  <a:pt x="49" y="70"/>
                </a:cubicBezTo>
                <a:cubicBezTo>
                  <a:pt x="49" y="60"/>
                  <a:pt x="49" y="60"/>
                  <a:pt x="49" y="60"/>
                </a:cubicBezTo>
                <a:close/>
                <a:moveTo>
                  <a:pt x="20" y="28"/>
                </a:moveTo>
                <a:cubicBezTo>
                  <a:pt x="20" y="28"/>
                  <a:pt x="20" y="28"/>
                  <a:pt x="20" y="28"/>
                </a:cubicBezTo>
                <a:cubicBezTo>
                  <a:pt x="21" y="28"/>
                  <a:pt x="22" y="29"/>
                  <a:pt x="22" y="30"/>
                </a:cubicBezTo>
                <a:cubicBezTo>
                  <a:pt x="22" y="31"/>
                  <a:pt x="21" y="32"/>
                  <a:pt x="20" y="32"/>
                </a:cubicBezTo>
                <a:cubicBezTo>
                  <a:pt x="10" y="32"/>
                  <a:pt x="10" y="32"/>
                  <a:pt x="10" y="32"/>
                </a:cubicBezTo>
                <a:cubicBezTo>
                  <a:pt x="9" y="32"/>
                  <a:pt x="8" y="31"/>
                  <a:pt x="8" y="30"/>
                </a:cubicBezTo>
                <a:cubicBezTo>
                  <a:pt x="8" y="29"/>
                  <a:pt x="9" y="28"/>
                  <a:pt x="10" y="28"/>
                </a:cubicBezTo>
                <a:cubicBezTo>
                  <a:pt x="20" y="28"/>
                  <a:pt x="20" y="28"/>
                  <a:pt x="20" y="28"/>
                </a:cubicBezTo>
                <a:close/>
                <a:moveTo>
                  <a:pt x="39" y="55"/>
                </a:moveTo>
                <a:cubicBezTo>
                  <a:pt x="39" y="55"/>
                  <a:pt x="39" y="55"/>
                  <a:pt x="39" y="55"/>
                </a:cubicBezTo>
                <a:cubicBezTo>
                  <a:pt x="39" y="56"/>
                  <a:pt x="39" y="57"/>
                  <a:pt x="38" y="58"/>
                </a:cubicBezTo>
                <a:cubicBezTo>
                  <a:pt x="38" y="59"/>
                  <a:pt x="37" y="60"/>
                  <a:pt x="37" y="61"/>
                </a:cubicBezTo>
                <a:cubicBezTo>
                  <a:pt x="31" y="67"/>
                  <a:pt x="31" y="67"/>
                  <a:pt x="31" y="67"/>
                </a:cubicBezTo>
                <a:cubicBezTo>
                  <a:pt x="31" y="67"/>
                  <a:pt x="31" y="67"/>
                  <a:pt x="31" y="67"/>
                </a:cubicBezTo>
                <a:cubicBezTo>
                  <a:pt x="25" y="72"/>
                  <a:pt x="25" y="72"/>
                  <a:pt x="25" y="72"/>
                </a:cubicBezTo>
                <a:cubicBezTo>
                  <a:pt x="25" y="72"/>
                  <a:pt x="25" y="72"/>
                  <a:pt x="25" y="72"/>
                </a:cubicBezTo>
                <a:cubicBezTo>
                  <a:pt x="24" y="73"/>
                  <a:pt x="23" y="74"/>
                  <a:pt x="23" y="74"/>
                </a:cubicBezTo>
                <a:cubicBezTo>
                  <a:pt x="21" y="74"/>
                  <a:pt x="20" y="75"/>
                  <a:pt x="19" y="75"/>
                </a:cubicBezTo>
                <a:cubicBezTo>
                  <a:pt x="18" y="75"/>
                  <a:pt x="17" y="74"/>
                  <a:pt x="16" y="74"/>
                </a:cubicBezTo>
                <a:cubicBezTo>
                  <a:pt x="15" y="74"/>
                  <a:pt x="14" y="73"/>
                  <a:pt x="14" y="72"/>
                </a:cubicBezTo>
                <a:cubicBezTo>
                  <a:pt x="14" y="72"/>
                  <a:pt x="14" y="72"/>
                  <a:pt x="14" y="72"/>
                </a:cubicBezTo>
                <a:cubicBezTo>
                  <a:pt x="14" y="72"/>
                  <a:pt x="14" y="72"/>
                  <a:pt x="14" y="72"/>
                </a:cubicBezTo>
                <a:cubicBezTo>
                  <a:pt x="11" y="70"/>
                  <a:pt x="11" y="70"/>
                  <a:pt x="11" y="70"/>
                </a:cubicBezTo>
                <a:cubicBezTo>
                  <a:pt x="8" y="67"/>
                  <a:pt x="8" y="67"/>
                  <a:pt x="8" y="67"/>
                </a:cubicBezTo>
                <a:cubicBezTo>
                  <a:pt x="8" y="67"/>
                  <a:pt x="8" y="67"/>
                  <a:pt x="8" y="67"/>
                </a:cubicBezTo>
                <a:cubicBezTo>
                  <a:pt x="7" y="66"/>
                  <a:pt x="7" y="65"/>
                  <a:pt x="6" y="64"/>
                </a:cubicBezTo>
                <a:cubicBezTo>
                  <a:pt x="6" y="63"/>
                  <a:pt x="6" y="62"/>
                  <a:pt x="6" y="61"/>
                </a:cubicBezTo>
                <a:cubicBezTo>
                  <a:pt x="6" y="60"/>
                  <a:pt x="6" y="59"/>
                  <a:pt x="6" y="58"/>
                </a:cubicBezTo>
                <a:cubicBezTo>
                  <a:pt x="7" y="57"/>
                  <a:pt x="7" y="56"/>
                  <a:pt x="8" y="55"/>
                </a:cubicBezTo>
                <a:cubicBezTo>
                  <a:pt x="14" y="50"/>
                  <a:pt x="14" y="50"/>
                  <a:pt x="14" y="50"/>
                </a:cubicBezTo>
                <a:cubicBezTo>
                  <a:pt x="20" y="44"/>
                  <a:pt x="20" y="44"/>
                  <a:pt x="20" y="44"/>
                </a:cubicBezTo>
                <a:cubicBezTo>
                  <a:pt x="20" y="44"/>
                  <a:pt x="20" y="44"/>
                  <a:pt x="20" y="44"/>
                </a:cubicBezTo>
                <a:cubicBezTo>
                  <a:pt x="21" y="43"/>
                  <a:pt x="21" y="43"/>
                  <a:pt x="22" y="42"/>
                </a:cubicBezTo>
                <a:cubicBezTo>
                  <a:pt x="23" y="42"/>
                  <a:pt x="24" y="42"/>
                  <a:pt x="25" y="42"/>
                </a:cubicBezTo>
                <a:cubicBezTo>
                  <a:pt x="27" y="42"/>
                  <a:pt x="29" y="40"/>
                  <a:pt x="29" y="39"/>
                </a:cubicBezTo>
                <a:cubicBezTo>
                  <a:pt x="29" y="37"/>
                  <a:pt x="27" y="35"/>
                  <a:pt x="25" y="35"/>
                </a:cubicBezTo>
                <a:cubicBezTo>
                  <a:pt x="24" y="35"/>
                  <a:pt x="22" y="36"/>
                  <a:pt x="20" y="37"/>
                </a:cubicBezTo>
                <a:cubicBezTo>
                  <a:pt x="18" y="37"/>
                  <a:pt x="17" y="38"/>
                  <a:pt x="15" y="39"/>
                </a:cubicBezTo>
                <a:cubicBezTo>
                  <a:pt x="15" y="40"/>
                  <a:pt x="15" y="40"/>
                  <a:pt x="15" y="40"/>
                </a:cubicBezTo>
                <a:cubicBezTo>
                  <a:pt x="10" y="45"/>
                  <a:pt x="10" y="45"/>
                  <a:pt x="10" y="45"/>
                </a:cubicBezTo>
                <a:cubicBezTo>
                  <a:pt x="4" y="51"/>
                  <a:pt x="4" y="51"/>
                  <a:pt x="4" y="51"/>
                </a:cubicBezTo>
                <a:cubicBezTo>
                  <a:pt x="2" y="52"/>
                  <a:pt x="1" y="54"/>
                  <a:pt x="1" y="56"/>
                </a:cubicBezTo>
                <a:cubicBezTo>
                  <a:pt x="0" y="57"/>
                  <a:pt x="0" y="59"/>
                  <a:pt x="0" y="61"/>
                </a:cubicBezTo>
                <a:cubicBezTo>
                  <a:pt x="0" y="63"/>
                  <a:pt x="0" y="65"/>
                  <a:pt x="1" y="67"/>
                </a:cubicBezTo>
                <a:cubicBezTo>
                  <a:pt x="1" y="68"/>
                  <a:pt x="2" y="70"/>
                  <a:pt x="4" y="71"/>
                </a:cubicBezTo>
                <a:cubicBezTo>
                  <a:pt x="4" y="71"/>
                  <a:pt x="4" y="71"/>
                  <a:pt x="4" y="71"/>
                </a:cubicBezTo>
                <a:cubicBezTo>
                  <a:pt x="7" y="74"/>
                  <a:pt x="7" y="74"/>
                  <a:pt x="7" y="74"/>
                </a:cubicBezTo>
                <a:cubicBezTo>
                  <a:pt x="9" y="77"/>
                  <a:pt x="9" y="77"/>
                  <a:pt x="9" y="77"/>
                </a:cubicBezTo>
                <a:cubicBezTo>
                  <a:pt x="9" y="77"/>
                  <a:pt x="9" y="77"/>
                  <a:pt x="9" y="77"/>
                </a:cubicBezTo>
                <a:cubicBezTo>
                  <a:pt x="11" y="78"/>
                  <a:pt x="12" y="79"/>
                  <a:pt x="14" y="80"/>
                </a:cubicBezTo>
                <a:cubicBezTo>
                  <a:pt x="16" y="81"/>
                  <a:pt x="17" y="81"/>
                  <a:pt x="19" y="81"/>
                </a:cubicBezTo>
                <a:cubicBezTo>
                  <a:pt x="21" y="81"/>
                  <a:pt x="23" y="81"/>
                  <a:pt x="25" y="80"/>
                </a:cubicBezTo>
                <a:cubicBezTo>
                  <a:pt x="27" y="79"/>
                  <a:pt x="28" y="78"/>
                  <a:pt x="29" y="77"/>
                </a:cubicBezTo>
                <a:cubicBezTo>
                  <a:pt x="29" y="77"/>
                  <a:pt x="29" y="77"/>
                  <a:pt x="29" y="77"/>
                </a:cubicBezTo>
                <a:cubicBezTo>
                  <a:pt x="35" y="71"/>
                  <a:pt x="35" y="71"/>
                  <a:pt x="35" y="71"/>
                </a:cubicBezTo>
                <a:cubicBezTo>
                  <a:pt x="35" y="71"/>
                  <a:pt x="35" y="71"/>
                  <a:pt x="35" y="71"/>
                </a:cubicBezTo>
                <a:cubicBezTo>
                  <a:pt x="41" y="65"/>
                  <a:pt x="41" y="65"/>
                  <a:pt x="41" y="65"/>
                </a:cubicBezTo>
                <a:cubicBezTo>
                  <a:pt x="42" y="64"/>
                  <a:pt x="43" y="62"/>
                  <a:pt x="44" y="61"/>
                </a:cubicBezTo>
                <a:cubicBezTo>
                  <a:pt x="45" y="59"/>
                  <a:pt x="45" y="57"/>
                  <a:pt x="45" y="55"/>
                </a:cubicBezTo>
                <a:cubicBezTo>
                  <a:pt x="45" y="53"/>
                  <a:pt x="44" y="52"/>
                  <a:pt x="42" y="52"/>
                </a:cubicBezTo>
                <a:cubicBezTo>
                  <a:pt x="40" y="52"/>
                  <a:pt x="39" y="53"/>
                  <a:pt x="39"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798" name="Freeform 30"/>
          <p:cNvSpPr>
            <a:spLocks noEditPoints="1"/>
          </p:cNvSpPr>
          <p:nvPr/>
        </p:nvSpPr>
        <p:spPr bwMode="auto">
          <a:xfrm>
            <a:off x="4908550" y="3625381"/>
            <a:ext cx="304800" cy="303306"/>
          </a:xfrm>
          <a:custGeom>
            <a:avLst/>
            <a:gdLst>
              <a:gd name="T0" fmla="*/ 9 w 81"/>
              <a:gd name="T1" fmla="*/ 72 h 81"/>
              <a:gd name="T2" fmla="*/ 0 w 81"/>
              <a:gd name="T3" fmla="*/ 48 h 81"/>
              <a:gd name="T4" fmla="*/ 9 w 81"/>
              <a:gd name="T5" fmla="*/ 25 h 81"/>
              <a:gd name="T6" fmla="*/ 9 w 81"/>
              <a:gd name="T7" fmla="*/ 25 h 81"/>
              <a:gd name="T8" fmla="*/ 9 w 81"/>
              <a:gd name="T9" fmla="*/ 25 h 81"/>
              <a:gd name="T10" fmla="*/ 34 w 81"/>
              <a:gd name="T11" fmla="*/ 1 h 81"/>
              <a:gd name="T12" fmla="*/ 38 w 81"/>
              <a:gd name="T13" fmla="*/ 1 h 81"/>
              <a:gd name="T14" fmla="*/ 50 w 81"/>
              <a:gd name="T15" fmla="*/ 13 h 81"/>
              <a:gd name="T16" fmla="*/ 50 w 81"/>
              <a:gd name="T17" fmla="*/ 17 h 81"/>
              <a:gd name="T18" fmla="*/ 50 w 81"/>
              <a:gd name="T19" fmla="*/ 17 h 81"/>
              <a:gd name="T20" fmla="*/ 26 w 81"/>
              <a:gd name="T21" fmla="*/ 42 h 81"/>
              <a:gd name="T22" fmla="*/ 26 w 81"/>
              <a:gd name="T23" fmla="*/ 42 h 81"/>
              <a:gd name="T24" fmla="*/ 23 w 81"/>
              <a:gd name="T25" fmla="*/ 48 h 81"/>
              <a:gd name="T26" fmla="*/ 26 w 81"/>
              <a:gd name="T27" fmla="*/ 55 h 81"/>
              <a:gd name="T28" fmla="*/ 33 w 81"/>
              <a:gd name="T29" fmla="*/ 58 h 81"/>
              <a:gd name="T30" fmla="*/ 39 w 81"/>
              <a:gd name="T31" fmla="*/ 55 h 81"/>
              <a:gd name="T32" fmla="*/ 64 w 81"/>
              <a:gd name="T33" fmla="*/ 31 h 81"/>
              <a:gd name="T34" fmla="*/ 68 w 81"/>
              <a:gd name="T35" fmla="*/ 31 h 81"/>
              <a:gd name="T36" fmla="*/ 68 w 81"/>
              <a:gd name="T37" fmla="*/ 31 h 81"/>
              <a:gd name="T38" fmla="*/ 80 w 81"/>
              <a:gd name="T39" fmla="*/ 43 h 81"/>
              <a:gd name="T40" fmla="*/ 80 w 81"/>
              <a:gd name="T41" fmla="*/ 48 h 81"/>
              <a:gd name="T42" fmla="*/ 80 w 81"/>
              <a:gd name="T43" fmla="*/ 48 h 81"/>
              <a:gd name="T44" fmla="*/ 56 w 81"/>
              <a:gd name="T45" fmla="*/ 72 h 81"/>
              <a:gd name="T46" fmla="*/ 33 w 81"/>
              <a:gd name="T47" fmla="*/ 81 h 81"/>
              <a:gd name="T48" fmla="*/ 9 w 81"/>
              <a:gd name="T49" fmla="*/ 72 h 81"/>
              <a:gd name="T50" fmla="*/ 32 w 81"/>
              <a:gd name="T51" fmla="*/ 26 h 81"/>
              <a:gd name="T52" fmla="*/ 32 w 81"/>
              <a:gd name="T53" fmla="*/ 26 h 81"/>
              <a:gd name="T54" fmla="*/ 25 w 81"/>
              <a:gd name="T55" fmla="*/ 19 h 81"/>
              <a:gd name="T56" fmla="*/ 14 w 81"/>
              <a:gd name="T57" fmla="*/ 30 h 81"/>
              <a:gd name="T58" fmla="*/ 14 w 81"/>
              <a:gd name="T59" fmla="*/ 30 h 81"/>
              <a:gd name="T60" fmla="*/ 6 w 81"/>
              <a:gd name="T61" fmla="*/ 48 h 81"/>
              <a:gd name="T62" fmla="*/ 14 w 81"/>
              <a:gd name="T63" fmla="*/ 67 h 81"/>
              <a:gd name="T64" fmla="*/ 33 w 81"/>
              <a:gd name="T65" fmla="*/ 75 h 81"/>
              <a:gd name="T66" fmla="*/ 51 w 81"/>
              <a:gd name="T67" fmla="*/ 67 h 81"/>
              <a:gd name="T68" fmla="*/ 62 w 81"/>
              <a:gd name="T69" fmla="*/ 56 h 81"/>
              <a:gd name="T70" fmla="*/ 55 w 81"/>
              <a:gd name="T71" fmla="*/ 49 h 81"/>
              <a:gd name="T72" fmla="*/ 44 w 81"/>
              <a:gd name="T73" fmla="*/ 60 h 81"/>
              <a:gd name="T74" fmla="*/ 33 w 81"/>
              <a:gd name="T75" fmla="*/ 64 h 81"/>
              <a:gd name="T76" fmla="*/ 21 w 81"/>
              <a:gd name="T77" fmla="*/ 60 h 81"/>
              <a:gd name="T78" fmla="*/ 17 w 81"/>
              <a:gd name="T79" fmla="*/ 48 h 81"/>
              <a:gd name="T80" fmla="*/ 21 w 81"/>
              <a:gd name="T81" fmla="*/ 37 h 81"/>
              <a:gd name="T82" fmla="*/ 21 w 81"/>
              <a:gd name="T83" fmla="*/ 37 h 81"/>
              <a:gd name="T84" fmla="*/ 32 w 81"/>
              <a:gd name="T85" fmla="*/ 26 h 81"/>
              <a:gd name="T86" fmla="*/ 27 w 81"/>
              <a:gd name="T87" fmla="*/ 16 h 81"/>
              <a:gd name="T88" fmla="*/ 27 w 81"/>
              <a:gd name="T89" fmla="*/ 16 h 81"/>
              <a:gd name="T90" fmla="*/ 35 w 81"/>
              <a:gd name="T91" fmla="*/ 23 h 81"/>
              <a:gd name="T92" fmla="*/ 43 w 81"/>
              <a:gd name="T93" fmla="*/ 15 h 81"/>
              <a:gd name="T94" fmla="*/ 36 w 81"/>
              <a:gd name="T95" fmla="*/ 8 h 81"/>
              <a:gd name="T96" fmla="*/ 27 w 81"/>
              <a:gd name="T97" fmla="*/ 16 h 81"/>
              <a:gd name="T98" fmla="*/ 65 w 81"/>
              <a:gd name="T99" fmla="*/ 54 h 81"/>
              <a:gd name="T100" fmla="*/ 65 w 81"/>
              <a:gd name="T101" fmla="*/ 54 h 81"/>
              <a:gd name="T102" fmla="*/ 73 w 81"/>
              <a:gd name="T103" fmla="*/ 45 h 81"/>
              <a:gd name="T104" fmla="*/ 66 w 81"/>
              <a:gd name="T105" fmla="*/ 38 h 81"/>
              <a:gd name="T106" fmla="*/ 58 w 81"/>
              <a:gd name="T107" fmla="*/ 46 h 81"/>
              <a:gd name="T108" fmla="*/ 65 w 81"/>
              <a:gd name="T109"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 h="81">
                <a:moveTo>
                  <a:pt x="9" y="72"/>
                </a:moveTo>
                <a:cubicBezTo>
                  <a:pt x="3" y="65"/>
                  <a:pt x="0" y="57"/>
                  <a:pt x="0" y="48"/>
                </a:cubicBezTo>
                <a:cubicBezTo>
                  <a:pt x="0" y="40"/>
                  <a:pt x="3" y="32"/>
                  <a:pt x="9" y="25"/>
                </a:cubicBezTo>
                <a:cubicBezTo>
                  <a:pt x="9" y="25"/>
                  <a:pt x="9" y="25"/>
                  <a:pt x="9" y="25"/>
                </a:cubicBezTo>
                <a:cubicBezTo>
                  <a:pt x="9" y="25"/>
                  <a:pt x="9" y="25"/>
                  <a:pt x="9" y="25"/>
                </a:cubicBezTo>
                <a:cubicBezTo>
                  <a:pt x="34" y="1"/>
                  <a:pt x="34" y="1"/>
                  <a:pt x="34" y="1"/>
                </a:cubicBezTo>
                <a:cubicBezTo>
                  <a:pt x="35" y="0"/>
                  <a:pt x="37" y="0"/>
                  <a:pt x="38" y="1"/>
                </a:cubicBezTo>
                <a:cubicBezTo>
                  <a:pt x="50" y="13"/>
                  <a:pt x="50" y="13"/>
                  <a:pt x="50" y="13"/>
                </a:cubicBezTo>
                <a:cubicBezTo>
                  <a:pt x="51" y="14"/>
                  <a:pt x="51" y="16"/>
                  <a:pt x="50" y="17"/>
                </a:cubicBezTo>
                <a:cubicBezTo>
                  <a:pt x="50" y="17"/>
                  <a:pt x="50" y="17"/>
                  <a:pt x="50" y="17"/>
                </a:cubicBezTo>
                <a:cubicBezTo>
                  <a:pt x="26" y="42"/>
                  <a:pt x="26" y="42"/>
                  <a:pt x="26" y="42"/>
                </a:cubicBezTo>
                <a:cubicBezTo>
                  <a:pt x="26" y="42"/>
                  <a:pt x="26" y="42"/>
                  <a:pt x="26" y="42"/>
                </a:cubicBezTo>
                <a:cubicBezTo>
                  <a:pt x="24" y="44"/>
                  <a:pt x="23" y="46"/>
                  <a:pt x="23" y="48"/>
                </a:cubicBezTo>
                <a:cubicBezTo>
                  <a:pt x="23" y="51"/>
                  <a:pt x="24" y="53"/>
                  <a:pt x="26" y="55"/>
                </a:cubicBezTo>
                <a:cubicBezTo>
                  <a:pt x="28" y="57"/>
                  <a:pt x="30" y="58"/>
                  <a:pt x="33" y="58"/>
                </a:cubicBezTo>
                <a:cubicBezTo>
                  <a:pt x="35" y="58"/>
                  <a:pt x="38" y="57"/>
                  <a:pt x="39" y="55"/>
                </a:cubicBezTo>
                <a:cubicBezTo>
                  <a:pt x="64" y="31"/>
                  <a:pt x="64" y="31"/>
                  <a:pt x="64" y="31"/>
                </a:cubicBezTo>
                <a:cubicBezTo>
                  <a:pt x="65" y="30"/>
                  <a:pt x="67" y="30"/>
                  <a:pt x="68" y="31"/>
                </a:cubicBezTo>
                <a:cubicBezTo>
                  <a:pt x="68" y="31"/>
                  <a:pt x="68" y="31"/>
                  <a:pt x="68" y="31"/>
                </a:cubicBezTo>
                <a:cubicBezTo>
                  <a:pt x="80" y="43"/>
                  <a:pt x="80" y="43"/>
                  <a:pt x="80" y="43"/>
                </a:cubicBezTo>
                <a:cubicBezTo>
                  <a:pt x="81" y="44"/>
                  <a:pt x="81" y="46"/>
                  <a:pt x="80" y="48"/>
                </a:cubicBezTo>
                <a:cubicBezTo>
                  <a:pt x="80" y="48"/>
                  <a:pt x="80" y="48"/>
                  <a:pt x="80" y="48"/>
                </a:cubicBezTo>
                <a:cubicBezTo>
                  <a:pt x="56" y="72"/>
                  <a:pt x="56" y="72"/>
                  <a:pt x="56" y="72"/>
                </a:cubicBezTo>
                <a:cubicBezTo>
                  <a:pt x="49" y="78"/>
                  <a:pt x="41" y="81"/>
                  <a:pt x="33" y="81"/>
                </a:cubicBezTo>
                <a:cubicBezTo>
                  <a:pt x="24" y="81"/>
                  <a:pt x="16" y="78"/>
                  <a:pt x="9" y="72"/>
                </a:cubicBezTo>
                <a:close/>
                <a:moveTo>
                  <a:pt x="32" y="26"/>
                </a:moveTo>
                <a:cubicBezTo>
                  <a:pt x="32" y="26"/>
                  <a:pt x="32" y="26"/>
                  <a:pt x="32" y="26"/>
                </a:cubicBezTo>
                <a:cubicBezTo>
                  <a:pt x="25" y="19"/>
                  <a:pt x="25" y="19"/>
                  <a:pt x="25" y="19"/>
                </a:cubicBezTo>
                <a:cubicBezTo>
                  <a:pt x="14" y="30"/>
                  <a:pt x="14" y="30"/>
                  <a:pt x="14" y="30"/>
                </a:cubicBezTo>
                <a:cubicBezTo>
                  <a:pt x="14" y="30"/>
                  <a:pt x="14" y="30"/>
                  <a:pt x="14" y="30"/>
                </a:cubicBezTo>
                <a:cubicBezTo>
                  <a:pt x="9" y="35"/>
                  <a:pt x="6" y="42"/>
                  <a:pt x="6" y="48"/>
                </a:cubicBezTo>
                <a:cubicBezTo>
                  <a:pt x="6" y="55"/>
                  <a:pt x="9" y="62"/>
                  <a:pt x="14" y="67"/>
                </a:cubicBezTo>
                <a:cubicBezTo>
                  <a:pt x="19" y="72"/>
                  <a:pt x="26" y="75"/>
                  <a:pt x="33" y="75"/>
                </a:cubicBezTo>
                <a:cubicBezTo>
                  <a:pt x="39" y="75"/>
                  <a:pt x="46" y="72"/>
                  <a:pt x="51" y="67"/>
                </a:cubicBezTo>
                <a:cubicBezTo>
                  <a:pt x="62" y="56"/>
                  <a:pt x="62" y="56"/>
                  <a:pt x="62" y="56"/>
                </a:cubicBezTo>
                <a:cubicBezTo>
                  <a:pt x="55" y="49"/>
                  <a:pt x="55" y="49"/>
                  <a:pt x="55" y="49"/>
                </a:cubicBezTo>
                <a:cubicBezTo>
                  <a:pt x="44" y="60"/>
                  <a:pt x="44" y="60"/>
                  <a:pt x="44" y="60"/>
                </a:cubicBezTo>
                <a:cubicBezTo>
                  <a:pt x="41" y="63"/>
                  <a:pt x="37" y="64"/>
                  <a:pt x="33" y="64"/>
                </a:cubicBezTo>
                <a:cubicBezTo>
                  <a:pt x="29" y="64"/>
                  <a:pt x="24" y="63"/>
                  <a:pt x="21" y="60"/>
                </a:cubicBezTo>
                <a:cubicBezTo>
                  <a:pt x="18" y="57"/>
                  <a:pt x="17" y="52"/>
                  <a:pt x="17" y="48"/>
                </a:cubicBezTo>
                <a:cubicBezTo>
                  <a:pt x="17" y="44"/>
                  <a:pt x="18" y="40"/>
                  <a:pt x="21" y="37"/>
                </a:cubicBezTo>
                <a:cubicBezTo>
                  <a:pt x="21" y="37"/>
                  <a:pt x="21" y="37"/>
                  <a:pt x="21" y="37"/>
                </a:cubicBezTo>
                <a:cubicBezTo>
                  <a:pt x="32" y="26"/>
                  <a:pt x="32" y="26"/>
                  <a:pt x="32" y="26"/>
                </a:cubicBezTo>
                <a:close/>
                <a:moveTo>
                  <a:pt x="27" y="16"/>
                </a:moveTo>
                <a:cubicBezTo>
                  <a:pt x="27" y="16"/>
                  <a:pt x="27" y="16"/>
                  <a:pt x="27" y="16"/>
                </a:cubicBezTo>
                <a:cubicBezTo>
                  <a:pt x="35" y="23"/>
                  <a:pt x="35" y="23"/>
                  <a:pt x="35" y="23"/>
                </a:cubicBezTo>
                <a:cubicBezTo>
                  <a:pt x="43" y="15"/>
                  <a:pt x="43" y="15"/>
                  <a:pt x="43" y="15"/>
                </a:cubicBezTo>
                <a:cubicBezTo>
                  <a:pt x="36" y="8"/>
                  <a:pt x="36" y="8"/>
                  <a:pt x="36" y="8"/>
                </a:cubicBezTo>
                <a:cubicBezTo>
                  <a:pt x="27" y="16"/>
                  <a:pt x="27" y="16"/>
                  <a:pt x="27" y="16"/>
                </a:cubicBezTo>
                <a:close/>
                <a:moveTo>
                  <a:pt x="65" y="54"/>
                </a:moveTo>
                <a:cubicBezTo>
                  <a:pt x="65" y="54"/>
                  <a:pt x="65" y="54"/>
                  <a:pt x="65" y="54"/>
                </a:cubicBezTo>
                <a:cubicBezTo>
                  <a:pt x="73" y="45"/>
                  <a:pt x="73" y="45"/>
                  <a:pt x="73" y="45"/>
                </a:cubicBezTo>
                <a:cubicBezTo>
                  <a:pt x="66" y="38"/>
                  <a:pt x="66" y="38"/>
                  <a:pt x="66" y="38"/>
                </a:cubicBezTo>
                <a:cubicBezTo>
                  <a:pt x="58" y="46"/>
                  <a:pt x="58" y="46"/>
                  <a:pt x="58" y="46"/>
                </a:cubicBezTo>
                <a:cubicBezTo>
                  <a:pt x="65" y="54"/>
                  <a:pt x="65" y="54"/>
                  <a:pt x="65"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799" name="Freeform 31"/>
          <p:cNvSpPr>
            <a:spLocks noEditPoints="1"/>
          </p:cNvSpPr>
          <p:nvPr/>
        </p:nvSpPr>
        <p:spPr bwMode="auto">
          <a:xfrm>
            <a:off x="3946525" y="3590446"/>
            <a:ext cx="325438" cy="327126"/>
          </a:xfrm>
          <a:custGeom>
            <a:avLst/>
            <a:gdLst>
              <a:gd name="T0" fmla="*/ 21 w 87"/>
              <a:gd name="T1" fmla="*/ 19 h 87"/>
              <a:gd name="T2" fmla="*/ 27 w 87"/>
              <a:gd name="T3" fmla="*/ 11 h 87"/>
              <a:gd name="T4" fmla="*/ 8 w 87"/>
              <a:gd name="T5" fmla="*/ 24 h 87"/>
              <a:gd name="T6" fmla="*/ 39 w 87"/>
              <a:gd name="T7" fmla="*/ 24 h 87"/>
              <a:gd name="T8" fmla="*/ 34 w 87"/>
              <a:gd name="T9" fmla="*/ 24 h 87"/>
              <a:gd name="T10" fmla="*/ 31 w 87"/>
              <a:gd name="T11" fmla="*/ 21 h 87"/>
              <a:gd name="T12" fmla="*/ 29 w 87"/>
              <a:gd name="T13" fmla="*/ 14 h 87"/>
              <a:gd name="T14" fmla="*/ 68 w 87"/>
              <a:gd name="T15" fmla="*/ 44 h 87"/>
              <a:gd name="T16" fmla="*/ 86 w 87"/>
              <a:gd name="T17" fmla="*/ 62 h 87"/>
              <a:gd name="T18" fmla="*/ 66 w 87"/>
              <a:gd name="T19" fmla="*/ 86 h 87"/>
              <a:gd name="T20" fmla="*/ 62 w 87"/>
              <a:gd name="T21" fmla="*/ 86 h 87"/>
              <a:gd name="T22" fmla="*/ 27 w 87"/>
              <a:gd name="T23" fmla="*/ 86 h 87"/>
              <a:gd name="T24" fmla="*/ 4 w 87"/>
              <a:gd name="T25" fmla="*/ 87 h 87"/>
              <a:gd name="T26" fmla="*/ 1 w 87"/>
              <a:gd name="T27" fmla="*/ 63 h 87"/>
              <a:gd name="T28" fmla="*/ 19 w 87"/>
              <a:gd name="T29" fmla="*/ 43 h 87"/>
              <a:gd name="T30" fmla="*/ 2 w 87"/>
              <a:gd name="T31" fmla="*/ 21 h 87"/>
              <a:gd name="T32" fmla="*/ 26 w 87"/>
              <a:gd name="T33" fmla="*/ 2 h 87"/>
              <a:gd name="T34" fmla="*/ 59 w 87"/>
              <a:gd name="T35" fmla="*/ 3 h 87"/>
              <a:gd name="T36" fmla="*/ 86 w 87"/>
              <a:gd name="T37" fmla="*/ 18 h 87"/>
              <a:gd name="T38" fmla="*/ 68 w 87"/>
              <a:gd name="T39" fmla="*/ 44 h 87"/>
              <a:gd name="T40" fmla="*/ 48 w 87"/>
              <a:gd name="T41" fmla="*/ 64 h 87"/>
              <a:gd name="T42" fmla="*/ 79 w 87"/>
              <a:gd name="T43" fmla="*/ 64 h 87"/>
              <a:gd name="T44" fmla="*/ 71 w 87"/>
              <a:gd name="T45" fmla="*/ 67 h 87"/>
              <a:gd name="T46" fmla="*/ 68 w 87"/>
              <a:gd name="T47" fmla="*/ 64 h 87"/>
              <a:gd name="T48" fmla="*/ 69 w 87"/>
              <a:gd name="T49" fmla="*/ 54 h 87"/>
              <a:gd name="T50" fmla="*/ 64 w 87"/>
              <a:gd name="T51" fmla="*/ 57 h 87"/>
              <a:gd name="T52" fmla="*/ 67 w 87"/>
              <a:gd name="T53" fmla="*/ 51 h 87"/>
              <a:gd name="T54" fmla="*/ 48 w 87"/>
              <a:gd name="T55" fmla="*/ 64 h 87"/>
              <a:gd name="T56" fmla="*/ 18 w 87"/>
              <a:gd name="T57" fmla="*/ 75 h 87"/>
              <a:gd name="T58" fmla="*/ 60 w 87"/>
              <a:gd name="T59" fmla="*/ 21 h 87"/>
              <a:gd name="T60" fmla="*/ 18 w 87"/>
              <a:gd name="T61" fmla="*/ 75 h 87"/>
              <a:gd name="T62" fmla="*/ 70 w 87"/>
              <a:gd name="T63" fmla="*/ 26 h 87"/>
              <a:gd name="T64" fmla="*/ 71 w 87"/>
              <a:gd name="T65" fmla="*/ 26 h 87"/>
              <a:gd name="T66" fmla="*/ 71 w 87"/>
              <a:gd name="T67" fmla="*/ 26 h 87"/>
              <a:gd name="T68" fmla="*/ 80 w 87"/>
              <a:gd name="T69" fmla="*/ 24 h 87"/>
              <a:gd name="T70" fmla="*/ 67 w 87"/>
              <a:gd name="T71" fmla="*/ 8 h 87"/>
              <a:gd name="T72" fmla="*/ 58 w 87"/>
              <a:gd name="T73" fmla="*/ 13 h 87"/>
              <a:gd name="T74" fmla="*/ 62 w 87"/>
              <a:gd name="T75" fmla="*/ 17 h 87"/>
              <a:gd name="T76" fmla="*/ 62 w 87"/>
              <a:gd name="T77" fmla="*/ 17 h 87"/>
              <a:gd name="T78" fmla="*/ 62 w 87"/>
              <a:gd name="T79" fmla="*/ 17 h 87"/>
              <a:gd name="T80" fmla="*/ 70 w 87"/>
              <a:gd name="T81" fmla="*/ 26 h 87"/>
              <a:gd name="T82" fmla="*/ 70 w 87"/>
              <a:gd name="T83" fmla="*/ 26 h 87"/>
              <a:gd name="T84" fmla="*/ 69 w 87"/>
              <a:gd name="T85" fmla="*/ 30 h 87"/>
              <a:gd name="T86" fmla="*/ 23 w 87"/>
              <a:gd name="T87" fmla="*/ 80 h 87"/>
              <a:gd name="T88" fmla="*/ 69 w 87"/>
              <a:gd name="T89" fmla="*/ 30 h 87"/>
              <a:gd name="T90" fmla="*/ 10 w 87"/>
              <a:gd name="T91" fmla="*/ 66 h 87"/>
              <a:gd name="T92" fmla="*/ 55 w 87"/>
              <a:gd name="T93" fmla="*/ 16 h 87"/>
              <a:gd name="T94" fmla="*/ 10 w 87"/>
              <a:gd name="T95" fmla="*/ 66 h 87"/>
              <a:gd name="T96" fmla="*/ 7 w 87"/>
              <a:gd name="T97" fmla="*/ 69 h 87"/>
              <a:gd name="T98" fmla="*/ 19 w 87"/>
              <a:gd name="T99" fmla="*/ 8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 h="87">
                <a:moveTo>
                  <a:pt x="24" y="19"/>
                </a:moveTo>
                <a:cubicBezTo>
                  <a:pt x="23" y="20"/>
                  <a:pt x="22" y="20"/>
                  <a:pt x="21" y="19"/>
                </a:cubicBezTo>
                <a:cubicBezTo>
                  <a:pt x="20" y="19"/>
                  <a:pt x="20" y="17"/>
                  <a:pt x="21" y="17"/>
                </a:cubicBezTo>
                <a:cubicBezTo>
                  <a:pt x="27" y="11"/>
                  <a:pt x="27" y="11"/>
                  <a:pt x="27" y="11"/>
                </a:cubicBezTo>
                <a:cubicBezTo>
                  <a:pt x="24" y="8"/>
                  <a:pt x="24" y="8"/>
                  <a:pt x="24" y="8"/>
                </a:cubicBezTo>
                <a:cubicBezTo>
                  <a:pt x="8" y="24"/>
                  <a:pt x="8" y="24"/>
                  <a:pt x="8" y="24"/>
                </a:cubicBezTo>
                <a:cubicBezTo>
                  <a:pt x="24" y="39"/>
                  <a:pt x="24" y="39"/>
                  <a:pt x="24" y="39"/>
                </a:cubicBezTo>
                <a:cubicBezTo>
                  <a:pt x="39" y="24"/>
                  <a:pt x="39" y="24"/>
                  <a:pt x="39" y="24"/>
                </a:cubicBezTo>
                <a:cubicBezTo>
                  <a:pt x="36" y="21"/>
                  <a:pt x="36" y="21"/>
                  <a:pt x="36" y="21"/>
                </a:cubicBezTo>
                <a:cubicBezTo>
                  <a:pt x="34" y="24"/>
                  <a:pt x="34" y="24"/>
                  <a:pt x="34" y="24"/>
                </a:cubicBezTo>
                <a:cubicBezTo>
                  <a:pt x="33" y="24"/>
                  <a:pt x="32" y="24"/>
                  <a:pt x="31" y="24"/>
                </a:cubicBezTo>
                <a:cubicBezTo>
                  <a:pt x="30" y="23"/>
                  <a:pt x="30" y="22"/>
                  <a:pt x="31" y="21"/>
                </a:cubicBezTo>
                <a:cubicBezTo>
                  <a:pt x="34" y="18"/>
                  <a:pt x="34" y="18"/>
                  <a:pt x="34" y="18"/>
                </a:cubicBezTo>
                <a:cubicBezTo>
                  <a:pt x="29" y="14"/>
                  <a:pt x="29" y="14"/>
                  <a:pt x="29" y="14"/>
                </a:cubicBezTo>
                <a:cubicBezTo>
                  <a:pt x="24" y="19"/>
                  <a:pt x="24" y="19"/>
                  <a:pt x="24" y="19"/>
                </a:cubicBezTo>
                <a:close/>
                <a:moveTo>
                  <a:pt x="68" y="44"/>
                </a:moveTo>
                <a:cubicBezTo>
                  <a:pt x="68" y="44"/>
                  <a:pt x="68" y="44"/>
                  <a:pt x="68" y="44"/>
                </a:cubicBezTo>
                <a:cubicBezTo>
                  <a:pt x="86" y="62"/>
                  <a:pt x="86" y="62"/>
                  <a:pt x="86" y="62"/>
                </a:cubicBezTo>
                <a:cubicBezTo>
                  <a:pt x="87" y="63"/>
                  <a:pt x="87" y="65"/>
                  <a:pt x="86" y="66"/>
                </a:cubicBezTo>
                <a:cubicBezTo>
                  <a:pt x="66" y="86"/>
                  <a:pt x="66" y="86"/>
                  <a:pt x="66" y="86"/>
                </a:cubicBezTo>
                <a:cubicBezTo>
                  <a:pt x="65" y="87"/>
                  <a:pt x="63" y="87"/>
                  <a:pt x="62" y="86"/>
                </a:cubicBezTo>
                <a:cubicBezTo>
                  <a:pt x="62" y="86"/>
                  <a:pt x="62" y="86"/>
                  <a:pt x="62" y="86"/>
                </a:cubicBezTo>
                <a:cubicBezTo>
                  <a:pt x="44" y="68"/>
                  <a:pt x="44" y="68"/>
                  <a:pt x="44" y="68"/>
                </a:cubicBezTo>
                <a:cubicBezTo>
                  <a:pt x="27" y="86"/>
                  <a:pt x="27" y="86"/>
                  <a:pt x="27" y="86"/>
                </a:cubicBezTo>
                <a:cubicBezTo>
                  <a:pt x="26" y="86"/>
                  <a:pt x="25" y="87"/>
                  <a:pt x="24" y="87"/>
                </a:cubicBezTo>
                <a:cubicBezTo>
                  <a:pt x="4" y="87"/>
                  <a:pt x="4" y="87"/>
                  <a:pt x="4" y="87"/>
                </a:cubicBezTo>
                <a:cubicBezTo>
                  <a:pt x="2" y="87"/>
                  <a:pt x="1" y="85"/>
                  <a:pt x="1" y="83"/>
                </a:cubicBezTo>
                <a:cubicBezTo>
                  <a:pt x="1" y="77"/>
                  <a:pt x="1" y="70"/>
                  <a:pt x="1" y="63"/>
                </a:cubicBezTo>
                <a:cubicBezTo>
                  <a:pt x="1" y="62"/>
                  <a:pt x="1" y="61"/>
                  <a:pt x="2" y="61"/>
                </a:cubicBezTo>
                <a:cubicBezTo>
                  <a:pt x="19" y="43"/>
                  <a:pt x="19" y="43"/>
                  <a:pt x="19" y="43"/>
                </a:cubicBezTo>
                <a:cubicBezTo>
                  <a:pt x="2" y="26"/>
                  <a:pt x="2" y="26"/>
                  <a:pt x="2" y="26"/>
                </a:cubicBezTo>
                <a:cubicBezTo>
                  <a:pt x="0" y="25"/>
                  <a:pt x="0" y="23"/>
                  <a:pt x="2" y="21"/>
                </a:cubicBezTo>
                <a:cubicBezTo>
                  <a:pt x="21" y="2"/>
                  <a:pt x="21" y="2"/>
                  <a:pt x="21" y="2"/>
                </a:cubicBezTo>
                <a:cubicBezTo>
                  <a:pt x="23" y="0"/>
                  <a:pt x="25" y="0"/>
                  <a:pt x="26" y="2"/>
                </a:cubicBezTo>
                <a:cubicBezTo>
                  <a:pt x="43" y="19"/>
                  <a:pt x="43" y="19"/>
                  <a:pt x="43" y="19"/>
                </a:cubicBezTo>
                <a:cubicBezTo>
                  <a:pt x="59" y="3"/>
                  <a:pt x="59" y="3"/>
                  <a:pt x="59" y="3"/>
                </a:cubicBezTo>
                <a:cubicBezTo>
                  <a:pt x="63" y="0"/>
                  <a:pt x="68" y="0"/>
                  <a:pt x="72" y="3"/>
                </a:cubicBezTo>
                <a:cubicBezTo>
                  <a:pt x="76" y="7"/>
                  <a:pt x="84" y="14"/>
                  <a:pt x="86" y="18"/>
                </a:cubicBezTo>
                <a:cubicBezTo>
                  <a:pt x="87" y="22"/>
                  <a:pt x="87" y="25"/>
                  <a:pt x="84" y="28"/>
                </a:cubicBezTo>
                <a:cubicBezTo>
                  <a:pt x="68" y="44"/>
                  <a:pt x="68" y="44"/>
                  <a:pt x="68" y="44"/>
                </a:cubicBezTo>
                <a:close/>
                <a:moveTo>
                  <a:pt x="48" y="64"/>
                </a:moveTo>
                <a:cubicBezTo>
                  <a:pt x="48" y="64"/>
                  <a:pt x="48" y="64"/>
                  <a:pt x="48" y="64"/>
                </a:cubicBezTo>
                <a:cubicBezTo>
                  <a:pt x="64" y="79"/>
                  <a:pt x="64" y="79"/>
                  <a:pt x="64" y="79"/>
                </a:cubicBezTo>
                <a:cubicBezTo>
                  <a:pt x="79" y="64"/>
                  <a:pt x="79" y="64"/>
                  <a:pt x="79" y="64"/>
                </a:cubicBezTo>
                <a:cubicBezTo>
                  <a:pt x="76" y="61"/>
                  <a:pt x="76" y="61"/>
                  <a:pt x="76" y="61"/>
                </a:cubicBezTo>
                <a:cubicBezTo>
                  <a:pt x="71" y="67"/>
                  <a:pt x="71" y="67"/>
                  <a:pt x="71" y="67"/>
                </a:cubicBezTo>
                <a:cubicBezTo>
                  <a:pt x="70" y="67"/>
                  <a:pt x="69" y="67"/>
                  <a:pt x="68" y="67"/>
                </a:cubicBezTo>
                <a:cubicBezTo>
                  <a:pt x="68" y="66"/>
                  <a:pt x="68" y="65"/>
                  <a:pt x="68" y="64"/>
                </a:cubicBezTo>
                <a:cubicBezTo>
                  <a:pt x="74" y="58"/>
                  <a:pt x="74" y="58"/>
                  <a:pt x="74" y="58"/>
                </a:cubicBezTo>
                <a:cubicBezTo>
                  <a:pt x="69" y="54"/>
                  <a:pt x="69" y="54"/>
                  <a:pt x="69" y="54"/>
                </a:cubicBezTo>
                <a:cubicBezTo>
                  <a:pt x="67" y="57"/>
                  <a:pt x="67" y="57"/>
                  <a:pt x="67" y="57"/>
                </a:cubicBezTo>
                <a:cubicBezTo>
                  <a:pt x="66" y="57"/>
                  <a:pt x="65" y="57"/>
                  <a:pt x="64" y="57"/>
                </a:cubicBezTo>
                <a:cubicBezTo>
                  <a:pt x="63" y="56"/>
                  <a:pt x="63" y="55"/>
                  <a:pt x="64" y="54"/>
                </a:cubicBezTo>
                <a:cubicBezTo>
                  <a:pt x="67" y="51"/>
                  <a:pt x="67" y="51"/>
                  <a:pt x="67" y="51"/>
                </a:cubicBezTo>
                <a:cubicBezTo>
                  <a:pt x="64" y="48"/>
                  <a:pt x="64" y="48"/>
                  <a:pt x="64" y="48"/>
                </a:cubicBezTo>
                <a:cubicBezTo>
                  <a:pt x="48" y="64"/>
                  <a:pt x="48" y="64"/>
                  <a:pt x="48" y="64"/>
                </a:cubicBezTo>
                <a:close/>
                <a:moveTo>
                  <a:pt x="18" y="75"/>
                </a:moveTo>
                <a:cubicBezTo>
                  <a:pt x="18" y="75"/>
                  <a:pt x="18" y="75"/>
                  <a:pt x="18" y="75"/>
                </a:cubicBezTo>
                <a:cubicBezTo>
                  <a:pt x="34" y="59"/>
                  <a:pt x="50" y="43"/>
                  <a:pt x="67" y="27"/>
                </a:cubicBezTo>
                <a:cubicBezTo>
                  <a:pt x="64" y="25"/>
                  <a:pt x="62" y="23"/>
                  <a:pt x="60" y="21"/>
                </a:cubicBezTo>
                <a:cubicBezTo>
                  <a:pt x="12" y="69"/>
                  <a:pt x="12" y="69"/>
                  <a:pt x="12" y="69"/>
                </a:cubicBezTo>
                <a:cubicBezTo>
                  <a:pt x="18" y="75"/>
                  <a:pt x="18" y="75"/>
                  <a:pt x="18" y="75"/>
                </a:cubicBezTo>
                <a:close/>
                <a:moveTo>
                  <a:pt x="70" y="26"/>
                </a:moveTo>
                <a:cubicBezTo>
                  <a:pt x="70" y="26"/>
                  <a:pt x="70" y="26"/>
                  <a:pt x="70" y="26"/>
                </a:cubicBezTo>
                <a:cubicBezTo>
                  <a:pt x="70" y="26"/>
                  <a:pt x="70" y="26"/>
                  <a:pt x="70" y="26"/>
                </a:cubicBezTo>
                <a:cubicBezTo>
                  <a:pt x="71" y="26"/>
                  <a:pt x="71" y="26"/>
                  <a:pt x="71" y="26"/>
                </a:cubicBezTo>
                <a:cubicBezTo>
                  <a:pt x="71" y="26"/>
                  <a:pt x="71" y="26"/>
                  <a:pt x="71" y="26"/>
                </a:cubicBezTo>
                <a:cubicBezTo>
                  <a:pt x="71" y="26"/>
                  <a:pt x="71" y="26"/>
                  <a:pt x="71" y="26"/>
                </a:cubicBezTo>
                <a:cubicBezTo>
                  <a:pt x="74" y="29"/>
                  <a:pt x="74" y="29"/>
                  <a:pt x="74" y="29"/>
                </a:cubicBezTo>
                <a:cubicBezTo>
                  <a:pt x="80" y="24"/>
                  <a:pt x="80" y="24"/>
                  <a:pt x="80" y="24"/>
                </a:cubicBezTo>
                <a:cubicBezTo>
                  <a:pt x="81" y="23"/>
                  <a:pt x="81" y="21"/>
                  <a:pt x="80" y="20"/>
                </a:cubicBezTo>
                <a:cubicBezTo>
                  <a:pt x="76" y="16"/>
                  <a:pt x="72" y="12"/>
                  <a:pt x="67" y="8"/>
                </a:cubicBezTo>
                <a:cubicBezTo>
                  <a:pt x="66" y="7"/>
                  <a:pt x="65" y="7"/>
                  <a:pt x="64" y="8"/>
                </a:cubicBezTo>
                <a:cubicBezTo>
                  <a:pt x="58" y="13"/>
                  <a:pt x="58" y="13"/>
                  <a:pt x="58" y="13"/>
                </a:cubicBezTo>
                <a:cubicBezTo>
                  <a:pt x="62" y="17"/>
                  <a:pt x="62" y="17"/>
                  <a:pt x="62" y="17"/>
                </a:cubicBezTo>
                <a:cubicBezTo>
                  <a:pt x="62" y="17"/>
                  <a:pt x="62" y="17"/>
                  <a:pt x="62" y="17"/>
                </a:cubicBezTo>
                <a:cubicBezTo>
                  <a:pt x="62" y="17"/>
                  <a:pt x="62" y="17"/>
                  <a:pt x="62" y="17"/>
                </a:cubicBezTo>
                <a:cubicBezTo>
                  <a:pt x="62" y="17"/>
                  <a:pt x="62" y="17"/>
                  <a:pt x="62" y="17"/>
                </a:cubicBezTo>
                <a:cubicBezTo>
                  <a:pt x="62" y="17"/>
                  <a:pt x="62" y="17"/>
                  <a:pt x="62" y="17"/>
                </a:cubicBezTo>
                <a:cubicBezTo>
                  <a:pt x="62" y="17"/>
                  <a:pt x="62" y="17"/>
                  <a:pt x="62" y="17"/>
                </a:cubicBezTo>
                <a:cubicBezTo>
                  <a:pt x="62" y="17"/>
                  <a:pt x="62" y="17"/>
                  <a:pt x="62" y="17"/>
                </a:cubicBezTo>
                <a:cubicBezTo>
                  <a:pt x="70" y="26"/>
                  <a:pt x="70" y="26"/>
                  <a:pt x="70" y="26"/>
                </a:cubicBezTo>
                <a:cubicBezTo>
                  <a:pt x="70" y="26"/>
                  <a:pt x="70" y="26"/>
                  <a:pt x="70" y="26"/>
                </a:cubicBezTo>
                <a:cubicBezTo>
                  <a:pt x="70" y="26"/>
                  <a:pt x="70" y="26"/>
                  <a:pt x="70" y="26"/>
                </a:cubicBezTo>
                <a:close/>
                <a:moveTo>
                  <a:pt x="69" y="30"/>
                </a:moveTo>
                <a:cubicBezTo>
                  <a:pt x="69" y="30"/>
                  <a:pt x="69" y="30"/>
                  <a:pt x="69" y="30"/>
                </a:cubicBezTo>
                <a:cubicBezTo>
                  <a:pt x="53" y="46"/>
                  <a:pt x="37" y="62"/>
                  <a:pt x="21" y="78"/>
                </a:cubicBezTo>
                <a:cubicBezTo>
                  <a:pt x="23" y="80"/>
                  <a:pt x="23" y="80"/>
                  <a:pt x="23" y="80"/>
                </a:cubicBezTo>
                <a:cubicBezTo>
                  <a:pt x="71" y="32"/>
                  <a:pt x="71" y="32"/>
                  <a:pt x="71" y="32"/>
                </a:cubicBezTo>
                <a:cubicBezTo>
                  <a:pt x="69" y="30"/>
                  <a:pt x="69" y="30"/>
                  <a:pt x="69" y="30"/>
                </a:cubicBezTo>
                <a:close/>
                <a:moveTo>
                  <a:pt x="10" y="66"/>
                </a:moveTo>
                <a:cubicBezTo>
                  <a:pt x="10" y="66"/>
                  <a:pt x="10" y="66"/>
                  <a:pt x="10" y="66"/>
                </a:cubicBezTo>
                <a:cubicBezTo>
                  <a:pt x="58" y="18"/>
                  <a:pt x="58" y="18"/>
                  <a:pt x="58" y="18"/>
                </a:cubicBezTo>
                <a:cubicBezTo>
                  <a:pt x="55" y="16"/>
                  <a:pt x="55" y="16"/>
                  <a:pt x="55" y="16"/>
                </a:cubicBezTo>
                <a:cubicBezTo>
                  <a:pt x="7" y="64"/>
                  <a:pt x="7" y="64"/>
                  <a:pt x="7" y="64"/>
                </a:cubicBezTo>
                <a:cubicBezTo>
                  <a:pt x="10" y="66"/>
                  <a:pt x="10" y="66"/>
                  <a:pt x="10" y="66"/>
                </a:cubicBezTo>
                <a:close/>
                <a:moveTo>
                  <a:pt x="7" y="69"/>
                </a:moveTo>
                <a:cubicBezTo>
                  <a:pt x="7" y="69"/>
                  <a:pt x="7" y="69"/>
                  <a:pt x="7" y="69"/>
                </a:cubicBezTo>
                <a:cubicBezTo>
                  <a:pt x="7" y="73"/>
                  <a:pt x="7" y="77"/>
                  <a:pt x="7" y="80"/>
                </a:cubicBezTo>
                <a:cubicBezTo>
                  <a:pt x="19" y="80"/>
                  <a:pt x="19" y="80"/>
                  <a:pt x="19" y="80"/>
                </a:cubicBezTo>
                <a:cubicBezTo>
                  <a:pt x="7" y="69"/>
                  <a:pt x="7" y="69"/>
                  <a:pt x="7"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800" name="Freeform 32"/>
          <p:cNvSpPr>
            <a:spLocks noEditPoints="1"/>
          </p:cNvSpPr>
          <p:nvPr/>
        </p:nvSpPr>
        <p:spPr bwMode="auto">
          <a:xfrm>
            <a:off x="4905376" y="1970697"/>
            <a:ext cx="307975" cy="236610"/>
          </a:xfrm>
          <a:custGeom>
            <a:avLst/>
            <a:gdLst>
              <a:gd name="T0" fmla="*/ 1 w 82"/>
              <a:gd name="T1" fmla="*/ 21 h 63"/>
              <a:gd name="T2" fmla="*/ 13 w 82"/>
              <a:gd name="T3" fmla="*/ 1 h 63"/>
              <a:gd name="T4" fmla="*/ 16 w 82"/>
              <a:gd name="T5" fmla="*/ 0 h 63"/>
              <a:gd name="T6" fmla="*/ 67 w 82"/>
              <a:gd name="T7" fmla="*/ 0 h 63"/>
              <a:gd name="T8" fmla="*/ 70 w 82"/>
              <a:gd name="T9" fmla="*/ 1 h 63"/>
              <a:gd name="T10" fmla="*/ 81 w 82"/>
              <a:gd name="T11" fmla="*/ 21 h 63"/>
              <a:gd name="T12" fmla="*/ 81 w 82"/>
              <a:gd name="T13" fmla="*/ 25 h 63"/>
              <a:gd name="T14" fmla="*/ 81 w 82"/>
              <a:gd name="T15" fmla="*/ 25 h 63"/>
              <a:gd name="T16" fmla="*/ 44 w 82"/>
              <a:gd name="T17" fmla="*/ 62 h 63"/>
              <a:gd name="T18" fmla="*/ 39 w 82"/>
              <a:gd name="T19" fmla="*/ 62 h 63"/>
              <a:gd name="T20" fmla="*/ 39 w 82"/>
              <a:gd name="T21" fmla="*/ 62 h 63"/>
              <a:gd name="T22" fmla="*/ 2 w 82"/>
              <a:gd name="T23" fmla="*/ 25 h 63"/>
              <a:gd name="T24" fmla="*/ 1 w 82"/>
              <a:gd name="T25" fmla="*/ 21 h 63"/>
              <a:gd name="T26" fmla="*/ 9 w 82"/>
              <a:gd name="T27" fmla="*/ 21 h 63"/>
              <a:gd name="T28" fmla="*/ 9 w 82"/>
              <a:gd name="T29" fmla="*/ 21 h 63"/>
              <a:gd name="T30" fmla="*/ 24 w 82"/>
              <a:gd name="T31" fmla="*/ 21 h 63"/>
              <a:gd name="T32" fmla="*/ 16 w 82"/>
              <a:gd name="T33" fmla="*/ 8 h 63"/>
              <a:gd name="T34" fmla="*/ 9 w 82"/>
              <a:gd name="T35" fmla="*/ 21 h 63"/>
              <a:gd name="T36" fmla="*/ 66 w 82"/>
              <a:gd name="T37" fmla="*/ 8 h 63"/>
              <a:gd name="T38" fmla="*/ 66 w 82"/>
              <a:gd name="T39" fmla="*/ 8 h 63"/>
              <a:gd name="T40" fmla="*/ 58 w 82"/>
              <a:gd name="T41" fmla="*/ 21 h 63"/>
              <a:gd name="T42" fmla="*/ 74 w 82"/>
              <a:gd name="T43" fmla="*/ 21 h 63"/>
              <a:gd name="T44" fmla="*/ 66 w 82"/>
              <a:gd name="T45" fmla="*/ 8 h 63"/>
              <a:gd name="T46" fmla="*/ 73 w 82"/>
              <a:gd name="T47" fmla="*/ 24 h 63"/>
              <a:gd name="T48" fmla="*/ 73 w 82"/>
              <a:gd name="T49" fmla="*/ 24 h 63"/>
              <a:gd name="T50" fmla="*/ 56 w 82"/>
              <a:gd name="T51" fmla="*/ 24 h 63"/>
              <a:gd name="T52" fmla="*/ 47 w 82"/>
              <a:gd name="T53" fmla="*/ 50 h 63"/>
              <a:gd name="T54" fmla="*/ 73 w 82"/>
              <a:gd name="T55" fmla="*/ 24 h 63"/>
              <a:gd name="T56" fmla="*/ 36 w 82"/>
              <a:gd name="T57" fmla="*/ 50 h 63"/>
              <a:gd name="T58" fmla="*/ 36 w 82"/>
              <a:gd name="T59" fmla="*/ 50 h 63"/>
              <a:gd name="T60" fmla="*/ 26 w 82"/>
              <a:gd name="T61" fmla="*/ 24 h 63"/>
              <a:gd name="T62" fmla="*/ 10 w 82"/>
              <a:gd name="T63" fmla="*/ 24 h 63"/>
              <a:gd name="T64" fmla="*/ 36 w 82"/>
              <a:gd name="T65" fmla="*/ 50 h 63"/>
              <a:gd name="T66" fmla="*/ 63 w 82"/>
              <a:gd name="T67" fmla="*/ 6 h 63"/>
              <a:gd name="T68" fmla="*/ 63 w 82"/>
              <a:gd name="T69" fmla="*/ 6 h 63"/>
              <a:gd name="T70" fmla="*/ 46 w 82"/>
              <a:gd name="T71" fmla="*/ 6 h 63"/>
              <a:gd name="T72" fmla="*/ 55 w 82"/>
              <a:gd name="T73" fmla="*/ 19 h 63"/>
              <a:gd name="T74" fmla="*/ 63 w 82"/>
              <a:gd name="T75" fmla="*/ 6 h 63"/>
              <a:gd name="T76" fmla="*/ 37 w 82"/>
              <a:gd name="T77" fmla="*/ 6 h 63"/>
              <a:gd name="T78" fmla="*/ 37 w 82"/>
              <a:gd name="T79" fmla="*/ 6 h 63"/>
              <a:gd name="T80" fmla="*/ 20 w 82"/>
              <a:gd name="T81" fmla="*/ 6 h 63"/>
              <a:gd name="T82" fmla="*/ 28 w 82"/>
              <a:gd name="T83" fmla="*/ 19 h 63"/>
              <a:gd name="T84" fmla="*/ 37 w 82"/>
              <a:gd name="T85" fmla="*/ 6 h 63"/>
              <a:gd name="T86" fmla="*/ 31 w 82"/>
              <a:gd name="T87" fmla="*/ 21 h 63"/>
              <a:gd name="T88" fmla="*/ 31 w 82"/>
              <a:gd name="T89" fmla="*/ 21 h 63"/>
              <a:gd name="T90" fmla="*/ 52 w 82"/>
              <a:gd name="T91" fmla="*/ 21 h 63"/>
              <a:gd name="T92" fmla="*/ 41 w 82"/>
              <a:gd name="T93" fmla="*/ 6 h 63"/>
              <a:gd name="T94" fmla="*/ 31 w 82"/>
              <a:gd name="T95" fmla="*/ 21 h 63"/>
              <a:gd name="T96" fmla="*/ 52 w 82"/>
              <a:gd name="T97" fmla="*/ 24 h 63"/>
              <a:gd name="T98" fmla="*/ 52 w 82"/>
              <a:gd name="T99" fmla="*/ 24 h 63"/>
              <a:gd name="T100" fmla="*/ 30 w 82"/>
              <a:gd name="T101" fmla="*/ 24 h 63"/>
              <a:gd name="T102" fmla="*/ 41 w 82"/>
              <a:gd name="T103" fmla="*/ 55 h 63"/>
              <a:gd name="T104" fmla="*/ 52 w 82"/>
              <a:gd name="T105"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63">
                <a:moveTo>
                  <a:pt x="1" y="21"/>
                </a:moveTo>
                <a:cubicBezTo>
                  <a:pt x="13" y="1"/>
                  <a:pt x="13" y="1"/>
                  <a:pt x="13" y="1"/>
                </a:cubicBezTo>
                <a:cubicBezTo>
                  <a:pt x="14" y="0"/>
                  <a:pt x="15" y="0"/>
                  <a:pt x="16" y="0"/>
                </a:cubicBezTo>
                <a:cubicBezTo>
                  <a:pt x="67" y="0"/>
                  <a:pt x="67" y="0"/>
                  <a:pt x="67" y="0"/>
                </a:cubicBezTo>
                <a:cubicBezTo>
                  <a:pt x="68" y="0"/>
                  <a:pt x="69" y="0"/>
                  <a:pt x="70" y="1"/>
                </a:cubicBezTo>
                <a:cubicBezTo>
                  <a:pt x="81" y="21"/>
                  <a:pt x="81" y="21"/>
                  <a:pt x="81" y="21"/>
                </a:cubicBezTo>
                <a:cubicBezTo>
                  <a:pt x="82" y="22"/>
                  <a:pt x="82" y="24"/>
                  <a:pt x="81" y="25"/>
                </a:cubicBezTo>
                <a:cubicBezTo>
                  <a:pt x="81" y="25"/>
                  <a:pt x="81" y="25"/>
                  <a:pt x="81" y="25"/>
                </a:cubicBezTo>
                <a:cubicBezTo>
                  <a:pt x="44" y="62"/>
                  <a:pt x="44" y="62"/>
                  <a:pt x="44" y="62"/>
                </a:cubicBezTo>
                <a:cubicBezTo>
                  <a:pt x="42" y="63"/>
                  <a:pt x="40" y="63"/>
                  <a:pt x="39" y="62"/>
                </a:cubicBezTo>
                <a:cubicBezTo>
                  <a:pt x="39" y="62"/>
                  <a:pt x="39" y="62"/>
                  <a:pt x="39" y="62"/>
                </a:cubicBezTo>
                <a:cubicBezTo>
                  <a:pt x="2" y="25"/>
                  <a:pt x="2" y="25"/>
                  <a:pt x="2" y="25"/>
                </a:cubicBezTo>
                <a:cubicBezTo>
                  <a:pt x="1" y="24"/>
                  <a:pt x="0" y="22"/>
                  <a:pt x="1" y="21"/>
                </a:cubicBezTo>
                <a:close/>
                <a:moveTo>
                  <a:pt x="9" y="21"/>
                </a:moveTo>
                <a:cubicBezTo>
                  <a:pt x="9" y="21"/>
                  <a:pt x="9" y="21"/>
                  <a:pt x="9" y="21"/>
                </a:cubicBezTo>
                <a:cubicBezTo>
                  <a:pt x="24" y="21"/>
                  <a:pt x="24" y="21"/>
                  <a:pt x="24" y="21"/>
                </a:cubicBezTo>
                <a:cubicBezTo>
                  <a:pt x="16" y="8"/>
                  <a:pt x="16" y="8"/>
                  <a:pt x="16" y="8"/>
                </a:cubicBezTo>
                <a:cubicBezTo>
                  <a:pt x="9" y="21"/>
                  <a:pt x="9" y="21"/>
                  <a:pt x="9" y="21"/>
                </a:cubicBezTo>
                <a:close/>
                <a:moveTo>
                  <a:pt x="66" y="8"/>
                </a:moveTo>
                <a:cubicBezTo>
                  <a:pt x="66" y="8"/>
                  <a:pt x="66" y="8"/>
                  <a:pt x="66" y="8"/>
                </a:cubicBezTo>
                <a:cubicBezTo>
                  <a:pt x="58" y="21"/>
                  <a:pt x="58" y="21"/>
                  <a:pt x="58" y="21"/>
                </a:cubicBezTo>
                <a:cubicBezTo>
                  <a:pt x="74" y="21"/>
                  <a:pt x="74" y="21"/>
                  <a:pt x="74" y="21"/>
                </a:cubicBezTo>
                <a:cubicBezTo>
                  <a:pt x="66" y="8"/>
                  <a:pt x="66" y="8"/>
                  <a:pt x="66" y="8"/>
                </a:cubicBezTo>
                <a:close/>
                <a:moveTo>
                  <a:pt x="73" y="24"/>
                </a:moveTo>
                <a:cubicBezTo>
                  <a:pt x="73" y="24"/>
                  <a:pt x="73" y="24"/>
                  <a:pt x="73" y="24"/>
                </a:cubicBezTo>
                <a:cubicBezTo>
                  <a:pt x="56" y="24"/>
                  <a:pt x="56" y="24"/>
                  <a:pt x="56" y="24"/>
                </a:cubicBezTo>
                <a:cubicBezTo>
                  <a:pt x="47" y="50"/>
                  <a:pt x="47" y="50"/>
                  <a:pt x="47" y="50"/>
                </a:cubicBezTo>
                <a:cubicBezTo>
                  <a:pt x="73" y="24"/>
                  <a:pt x="73" y="24"/>
                  <a:pt x="73" y="24"/>
                </a:cubicBezTo>
                <a:close/>
                <a:moveTo>
                  <a:pt x="36" y="50"/>
                </a:moveTo>
                <a:cubicBezTo>
                  <a:pt x="36" y="50"/>
                  <a:pt x="36" y="50"/>
                  <a:pt x="36" y="50"/>
                </a:cubicBezTo>
                <a:cubicBezTo>
                  <a:pt x="26" y="24"/>
                  <a:pt x="26" y="24"/>
                  <a:pt x="26" y="24"/>
                </a:cubicBezTo>
                <a:cubicBezTo>
                  <a:pt x="10" y="24"/>
                  <a:pt x="10" y="24"/>
                  <a:pt x="10" y="24"/>
                </a:cubicBezTo>
                <a:cubicBezTo>
                  <a:pt x="36" y="50"/>
                  <a:pt x="36" y="50"/>
                  <a:pt x="36" y="50"/>
                </a:cubicBezTo>
                <a:close/>
                <a:moveTo>
                  <a:pt x="63" y="6"/>
                </a:moveTo>
                <a:cubicBezTo>
                  <a:pt x="63" y="6"/>
                  <a:pt x="63" y="6"/>
                  <a:pt x="63" y="6"/>
                </a:cubicBezTo>
                <a:cubicBezTo>
                  <a:pt x="46" y="6"/>
                  <a:pt x="46" y="6"/>
                  <a:pt x="46" y="6"/>
                </a:cubicBezTo>
                <a:cubicBezTo>
                  <a:pt x="55" y="19"/>
                  <a:pt x="55" y="19"/>
                  <a:pt x="55" y="19"/>
                </a:cubicBezTo>
                <a:cubicBezTo>
                  <a:pt x="63" y="6"/>
                  <a:pt x="63" y="6"/>
                  <a:pt x="63" y="6"/>
                </a:cubicBezTo>
                <a:close/>
                <a:moveTo>
                  <a:pt x="37" y="6"/>
                </a:moveTo>
                <a:cubicBezTo>
                  <a:pt x="37" y="6"/>
                  <a:pt x="37" y="6"/>
                  <a:pt x="37" y="6"/>
                </a:cubicBezTo>
                <a:cubicBezTo>
                  <a:pt x="20" y="6"/>
                  <a:pt x="20" y="6"/>
                  <a:pt x="20" y="6"/>
                </a:cubicBezTo>
                <a:cubicBezTo>
                  <a:pt x="28" y="19"/>
                  <a:pt x="28" y="19"/>
                  <a:pt x="28" y="19"/>
                </a:cubicBezTo>
                <a:cubicBezTo>
                  <a:pt x="37" y="6"/>
                  <a:pt x="37" y="6"/>
                  <a:pt x="37" y="6"/>
                </a:cubicBezTo>
                <a:close/>
                <a:moveTo>
                  <a:pt x="31" y="21"/>
                </a:moveTo>
                <a:cubicBezTo>
                  <a:pt x="31" y="21"/>
                  <a:pt x="31" y="21"/>
                  <a:pt x="31" y="21"/>
                </a:cubicBezTo>
                <a:cubicBezTo>
                  <a:pt x="52" y="21"/>
                  <a:pt x="52" y="21"/>
                  <a:pt x="52" y="21"/>
                </a:cubicBezTo>
                <a:cubicBezTo>
                  <a:pt x="41" y="6"/>
                  <a:pt x="41" y="6"/>
                  <a:pt x="41" y="6"/>
                </a:cubicBezTo>
                <a:cubicBezTo>
                  <a:pt x="31" y="21"/>
                  <a:pt x="31" y="21"/>
                  <a:pt x="31" y="21"/>
                </a:cubicBezTo>
                <a:close/>
                <a:moveTo>
                  <a:pt x="52" y="24"/>
                </a:moveTo>
                <a:cubicBezTo>
                  <a:pt x="52" y="24"/>
                  <a:pt x="52" y="24"/>
                  <a:pt x="52" y="24"/>
                </a:cubicBezTo>
                <a:cubicBezTo>
                  <a:pt x="30" y="24"/>
                  <a:pt x="30" y="24"/>
                  <a:pt x="30" y="24"/>
                </a:cubicBezTo>
                <a:cubicBezTo>
                  <a:pt x="41" y="55"/>
                  <a:pt x="41" y="55"/>
                  <a:pt x="41" y="55"/>
                </a:cubicBezTo>
                <a:cubicBezTo>
                  <a:pt x="52" y="24"/>
                  <a:pt x="52" y="24"/>
                  <a:pt x="52"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endParaRPr>
          </a:p>
        </p:txBody>
      </p:sp>
      <p:sp>
        <p:nvSpPr>
          <p:cNvPr id="32801" name="Rectangle 33"/>
          <p:cNvSpPr>
            <a:spLocks noChangeArrowheads="1"/>
          </p:cNvSpPr>
          <p:nvPr/>
        </p:nvSpPr>
        <p:spPr bwMode="auto">
          <a:xfrm>
            <a:off x="4179113" y="2615420"/>
            <a:ext cx="78418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000" b="1" dirty="0">
                <a:solidFill>
                  <a:schemeClr val="bg1">
                    <a:lumMod val="50000"/>
                  </a:schemeClr>
                </a:solidFill>
                <a:latin typeface="微软雅黑 Light" panose="020B0502040204020203" pitchFamily="34" charset="-122"/>
                <a:ea typeface="微软雅黑 Light" panose="020B0502040204020203" pitchFamily="34" charset="-122"/>
              </a:rPr>
              <a:t>CIRCULAR</a:t>
            </a:r>
            <a:endParaRPr lang="zh-CN" altLang="zh-CN" sz="1000" b="1"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2" name="Rectangle 34"/>
          <p:cNvSpPr>
            <a:spLocks noChangeArrowheads="1"/>
          </p:cNvSpPr>
          <p:nvPr/>
        </p:nvSpPr>
        <p:spPr bwMode="auto">
          <a:xfrm>
            <a:off x="4067176" y="2831387"/>
            <a:ext cx="1008063" cy="458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We have many PowerPoint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templates.</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3" name="Rectangle 35"/>
          <p:cNvSpPr>
            <a:spLocks noChangeArrowheads="1"/>
          </p:cNvSpPr>
          <p:nvPr/>
        </p:nvSpPr>
        <p:spPr bwMode="auto">
          <a:xfrm>
            <a:off x="899344" y="3911220"/>
            <a:ext cx="2376487"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进度风险</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smtClean="0">
                <a:latin typeface="微软雅黑 Light" panose="020B0502040204020203" pitchFamily="34" charset="-122"/>
                <a:ea typeface="微软雅黑 Light" panose="020B0502040204020203" pitchFamily="34" charset="-122"/>
                <a:sym typeface="+mn-ea"/>
              </a:rPr>
              <a:t>提前制定好迭代计划，所有成员预留好时间，尽快完成各自的任务，避免在</a:t>
            </a:r>
            <a:r>
              <a:rPr lang="en-US" altLang="zh-CN" sz="800" dirty="0" err="1" smtClean="0">
                <a:latin typeface="微软雅黑 Light" panose="020B0502040204020203" pitchFamily="34" charset="-122"/>
                <a:ea typeface="微软雅黑 Light" panose="020B0502040204020203" pitchFamily="34" charset="-122"/>
                <a:sym typeface="+mn-ea"/>
              </a:rPr>
              <a:t>ddl</a:t>
            </a:r>
            <a:r>
              <a:rPr lang="zh-CN" altLang="en-US" sz="800" dirty="0" smtClean="0">
                <a:latin typeface="微软雅黑 Light" panose="020B0502040204020203" pitchFamily="34" charset="-122"/>
                <a:ea typeface="微软雅黑 Light" panose="020B0502040204020203" pitchFamily="34" charset="-122"/>
                <a:sym typeface="+mn-ea"/>
              </a:rPr>
              <a:t>前赶工，这样才有时间修复</a:t>
            </a:r>
            <a:r>
              <a:rPr lang="en-US" altLang="zh-CN" sz="800" dirty="0" smtClean="0">
                <a:latin typeface="微软雅黑 Light" panose="020B0502040204020203" pitchFamily="34" charset="-122"/>
                <a:ea typeface="微软雅黑 Light" panose="020B0502040204020203" pitchFamily="34" charset="-122"/>
                <a:sym typeface="+mn-ea"/>
              </a:rPr>
              <a:t>bug</a:t>
            </a:r>
            <a:r>
              <a:rPr lang="zh-CN" altLang="en-US" sz="800" dirty="0" smtClean="0">
                <a:latin typeface="微软雅黑 Light" panose="020B0502040204020203" pitchFamily="34" charset="-122"/>
                <a:ea typeface="微软雅黑 Light" panose="020B0502040204020203" pitchFamily="34" charset="-122"/>
                <a:sym typeface="+mn-ea"/>
              </a:rPr>
              <a:t>（进度风险）</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 </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4" name="Rectangle 36"/>
          <p:cNvSpPr>
            <a:spLocks noChangeArrowheads="1"/>
          </p:cNvSpPr>
          <p:nvPr/>
        </p:nvSpPr>
        <p:spPr bwMode="auto">
          <a:xfrm>
            <a:off x="467544" y="2542373"/>
            <a:ext cx="2376487"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架构风险</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a:p>
            <a:pPr algn="r"/>
            <a:r>
              <a:rPr lang="zh-CN" altLang="en-US" sz="800" dirty="0" smtClean="0">
                <a:latin typeface="微软雅黑 Light" panose="020B0502040204020203" pitchFamily="34" charset="-122"/>
                <a:ea typeface="微软雅黑 Light" panose="020B0502040204020203" pitchFamily="34" charset="-122"/>
                <a:sym typeface="+mn-ea"/>
              </a:rPr>
              <a:t>在实现代码前应详细分析自己的架构、框架能否完成所有需求，避免架构风险</a:t>
            </a:r>
            <a:endParaRPr lang="zh-CN" altLang="en-US" sz="800" dirty="0" smtClean="0">
              <a:latin typeface="微软雅黑 Light" panose="020B0502040204020203" pitchFamily="34" charset="-122"/>
              <a:ea typeface="微软雅黑 Light" panose="020B0502040204020203" pitchFamily="34" charset="-122"/>
              <a:sym typeface="+mn-ea"/>
            </a:endParaRPr>
          </a:p>
        </p:txBody>
      </p:sp>
      <p:sp>
        <p:nvSpPr>
          <p:cNvPr id="32805" name="Rectangle 37"/>
          <p:cNvSpPr>
            <a:spLocks noChangeArrowheads="1"/>
          </p:cNvSpPr>
          <p:nvPr/>
        </p:nvSpPr>
        <p:spPr bwMode="auto">
          <a:xfrm>
            <a:off x="970781" y="1216400"/>
            <a:ext cx="2376488"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需求变更</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在需求分析阶段应该制定详细完整的用例模型，明确每一个基本流与备选流，这样代码实现的时候才能提高效率，不需要反复确认（更改）需求</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6" name="Rectangle 38"/>
          <p:cNvSpPr>
            <a:spLocks noChangeArrowheads="1"/>
          </p:cNvSpPr>
          <p:nvPr/>
        </p:nvSpPr>
        <p:spPr bwMode="auto">
          <a:xfrm>
            <a:off x="5774728" y="1216400"/>
            <a:ext cx="2376488"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04</a:t>
            </a: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 文档任务</a:t>
            </a:r>
            <a:endParaRPr lang="zh-CN" altLang="en-US" sz="2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文档的实时更新非常重要，应当是代码根据文档，在进行代码变更之前应先查明代码然后再实现。</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7" name="Rectangle 39"/>
          <p:cNvSpPr>
            <a:spLocks noChangeArrowheads="1"/>
          </p:cNvSpPr>
          <p:nvPr/>
        </p:nvSpPr>
        <p:spPr bwMode="auto">
          <a:xfrm>
            <a:off x="6300192" y="2542373"/>
            <a:ext cx="237648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0</a:t>
            </a: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5</a:t>
            </a:r>
            <a:r>
              <a:rPr lang="zh-CN" altLang="en-US" sz="800" dirty="0" smtClean="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开发问题</a:t>
            </a:r>
            <a:endParaRPr lang="zh-CN" altLang="en-US" sz="2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很多接口并不苦难你，但是申请权限需要预留审核时间，没有事先了解会导致审核紧张。</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前言的框架</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APP</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可能非常好用，思维也比较超前，但是因为其存在时间短暂，缺少长时间的核验，很多问题没有被暴露出来，在使用时容易出现不稳定的问题。</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808" name="Rectangle 40"/>
          <p:cNvSpPr>
            <a:spLocks noChangeArrowheads="1"/>
          </p:cNvSpPr>
          <p:nvPr/>
        </p:nvSpPr>
        <p:spPr bwMode="auto">
          <a:xfrm>
            <a:off x="5823942" y="3911220"/>
            <a:ext cx="23764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0</a:t>
            </a:r>
            <a:r>
              <a:rPr lang="en-US" altLang="zh-CN" sz="2400" dirty="0" smtClean="0">
                <a:solidFill>
                  <a:schemeClr val="bg1">
                    <a:lumMod val="50000"/>
                  </a:schemeClr>
                </a:solidFill>
                <a:latin typeface="微软雅黑 Light" panose="020B0502040204020203" pitchFamily="34" charset="-122"/>
                <a:ea typeface="微软雅黑 Light" panose="020B0502040204020203" pitchFamily="34" charset="-122"/>
              </a:rPr>
              <a:t>6</a:t>
            </a:r>
            <a:r>
              <a:rPr lang="zh-CN" altLang="en-US" sz="800" dirty="0" smtClean="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人员</a:t>
            </a: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风险</a:t>
            </a:r>
            <a:endParaRPr lang="zh-CN" altLang="en-US" sz="24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smtClean="0">
                <a:latin typeface="微软雅黑 Light" panose="020B0502040204020203" pitchFamily="34" charset="-122"/>
                <a:ea typeface="微软雅黑 Light" panose="020B0502040204020203" pitchFamily="34" charset="-122"/>
                <a:sym typeface="+mn-ea"/>
              </a:rPr>
              <a:t>所有成员都应该团结协作，为这个项目贡献一份力</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经验</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教训</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Text Box 5"/>
          <p:cNvSpPr txBox="1">
            <a:spLocks noChangeArrowheads="1"/>
          </p:cNvSpPr>
          <p:nvPr/>
        </p:nvSpPr>
        <p:spPr bwMode="auto">
          <a:xfrm>
            <a:off x="797439" y="584964"/>
            <a:ext cx="980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经过这次项目：</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7"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Freeform 9"/>
          <p:cNvSpPr/>
          <p:nvPr/>
        </p:nvSpPr>
        <p:spPr bwMode="auto">
          <a:xfrm>
            <a:off x="2498725" y="3018770"/>
            <a:ext cx="1582738" cy="792406"/>
          </a:xfrm>
          <a:custGeom>
            <a:avLst/>
            <a:gdLst>
              <a:gd name="T0" fmla="*/ 228 w 457"/>
              <a:gd name="T1" fmla="*/ 142 h 229"/>
              <a:gd name="T2" fmla="*/ 87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7" y="78"/>
                  <a:pt x="87"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bg1">
              <a:lumMod val="85000"/>
            </a:schemeClr>
          </a:solidFill>
          <a:ln>
            <a:noFill/>
          </a:ln>
        </p:spPr>
        <p:txBody>
          <a:bodyPr/>
          <a:lstStyle/>
          <a:p>
            <a:endParaRPr lang="zh-CN" altLang="en-US">
              <a:solidFill>
                <a:prstClr val="black"/>
              </a:solidFill>
            </a:endParaRPr>
          </a:p>
        </p:txBody>
      </p:sp>
      <p:sp>
        <p:nvSpPr>
          <p:cNvPr id="25610" name="Freeform 10"/>
          <p:cNvSpPr/>
          <p:nvPr/>
        </p:nvSpPr>
        <p:spPr bwMode="auto">
          <a:xfrm>
            <a:off x="3779839" y="2226363"/>
            <a:ext cx="1584325" cy="792407"/>
          </a:xfrm>
          <a:custGeom>
            <a:avLst/>
            <a:gdLst>
              <a:gd name="T0" fmla="*/ 229 w 458"/>
              <a:gd name="T1" fmla="*/ 87 h 229"/>
              <a:gd name="T2" fmla="*/ 371 w 458"/>
              <a:gd name="T3" fmla="*/ 229 h 229"/>
              <a:gd name="T4" fmla="*/ 458 w 458"/>
              <a:gd name="T5" fmla="*/ 229 h 229"/>
              <a:gd name="T6" fmla="*/ 229 w 458"/>
              <a:gd name="T7" fmla="*/ 0 h 229"/>
              <a:gd name="T8" fmla="*/ 0 w 458"/>
              <a:gd name="T9" fmla="*/ 229 h 229"/>
              <a:gd name="T10" fmla="*/ 87 w 458"/>
              <a:gd name="T11" fmla="*/ 229 h 229"/>
              <a:gd name="T12" fmla="*/ 229 w 458"/>
              <a:gd name="T13" fmla="*/ 87 h 229"/>
            </a:gdLst>
            <a:ahLst/>
            <a:cxnLst>
              <a:cxn ang="0">
                <a:pos x="T0" y="T1"/>
              </a:cxn>
              <a:cxn ang="0">
                <a:pos x="T2" y="T3"/>
              </a:cxn>
              <a:cxn ang="0">
                <a:pos x="T4" y="T5"/>
              </a:cxn>
              <a:cxn ang="0">
                <a:pos x="T6" y="T7"/>
              </a:cxn>
              <a:cxn ang="0">
                <a:pos x="T8" y="T9"/>
              </a:cxn>
              <a:cxn ang="0">
                <a:pos x="T10" y="T11"/>
              </a:cxn>
              <a:cxn ang="0">
                <a:pos x="T12" y="T13"/>
              </a:cxn>
            </a:cxnLst>
            <a:rect l="0" t="0" r="r" b="b"/>
            <a:pathLst>
              <a:path w="458" h="229">
                <a:moveTo>
                  <a:pt x="229" y="87"/>
                </a:moveTo>
                <a:cubicBezTo>
                  <a:pt x="307" y="87"/>
                  <a:pt x="371" y="151"/>
                  <a:pt x="371" y="229"/>
                </a:cubicBezTo>
                <a:cubicBezTo>
                  <a:pt x="458" y="229"/>
                  <a:pt x="458" y="229"/>
                  <a:pt x="458" y="229"/>
                </a:cubicBezTo>
                <a:cubicBezTo>
                  <a:pt x="458" y="103"/>
                  <a:pt x="355" y="0"/>
                  <a:pt x="229" y="0"/>
                </a:cubicBezTo>
                <a:cubicBezTo>
                  <a:pt x="103" y="0"/>
                  <a:pt x="0" y="103"/>
                  <a:pt x="0" y="229"/>
                </a:cubicBezTo>
                <a:cubicBezTo>
                  <a:pt x="87" y="229"/>
                  <a:pt x="87" y="229"/>
                  <a:pt x="87" y="229"/>
                </a:cubicBezTo>
                <a:cubicBezTo>
                  <a:pt x="87" y="151"/>
                  <a:pt x="151" y="87"/>
                  <a:pt x="229" y="87"/>
                </a:cubicBezTo>
                <a:close/>
              </a:path>
            </a:pathLst>
          </a:custGeom>
          <a:solidFill>
            <a:schemeClr val="bg1">
              <a:lumMod val="85000"/>
            </a:schemeClr>
          </a:solidFill>
          <a:ln>
            <a:noFill/>
          </a:ln>
        </p:spPr>
        <p:txBody>
          <a:bodyPr/>
          <a:lstStyle/>
          <a:p>
            <a:endParaRPr lang="zh-CN" altLang="en-US">
              <a:solidFill>
                <a:prstClr val="black"/>
              </a:solidFill>
            </a:endParaRPr>
          </a:p>
        </p:txBody>
      </p:sp>
      <p:sp>
        <p:nvSpPr>
          <p:cNvPr id="25611" name="Freeform 11"/>
          <p:cNvSpPr/>
          <p:nvPr/>
        </p:nvSpPr>
        <p:spPr bwMode="auto">
          <a:xfrm>
            <a:off x="5062539" y="3018770"/>
            <a:ext cx="1582737" cy="792406"/>
          </a:xfrm>
          <a:custGeom>
            <a:avLst/>
            <a:gdLst>
              <a:gd name="T0" fmla="*/ 228 w 457"/>
              <a:gd name="T1" fmla="*/ 142 h 229"/>
              <a:gd name="T2" fmla="*/ 86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6" y="78"/>
                  <a:pt x="86"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bg1">
              <a:lumMod val="85000"/>
            </a:schemeClr>
          </a:solidFill>
          <a:ln>
            <a:noFill/>
          </a:ln>
        </p:spPr>
        <p:txBody>
          <a:bodyPr/>
          <a:lstStyle/>
          <a:p>
            <a:endParaRPr lang="zh-CN" altLang="en-US">
              <a:solidFill>
                <a:prstClr val="black"/>
              </a:solidFill>
            </a:endParaRPr>
          </a:p>
        </p:txBody>
      </p:sp>
      <p:sp>
        <p:nvSpPr>
          <p:cNvPr id="25612" name="Freeform 12"/>
          <p:cNvSpPr/>
          <p:nvPr/>
        </p:nvSpPr>
        <p:spPr bwMode="auto">
          <a:xfrm>
            <a:off x="1216026" y="2226362"/>
            <a:ext cx="1584325" cy="941679"/>
          </a:xfrm>
          <a:custGeom>
            <a:avLst/>
            <a:gdLst>
              <a:gd name="T0" fmla="*/ 229 w 458"/>
              <a:gd name="T1" fmla="*/ 0 h 272"/>
              <a:gd name="T2" fmla="*/ 0 w 458"/>
              <a:gd name="T3" fmla="*/ 229 h 272"/>
              <a:gd name="T4" fmla="*/ 44 w 458"/>
              <a:gd name="T5" fmla="*/ 272 h 272"/>
              <a:gd name="T6" fmla="*/ 87 w 458"/>
              <a:gd name="T7" fmla="*/ 229 h 272"/>
              <a:gd name="T8" fmla="*/ 229 w 458"/>
              <a:gd name="T9" fmla="*/ 87 h 272"/>
              <a:gd name="T10" fmla="*/ 371 w 458"/>
              <a:gd name="T11" fmla="*/ 229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0" y="253"/>
                  <a:pt x="20" y="272"/>
                  <a:pt x="44" y="272"/>
                </a:cubicBezTo>
                <a:cubicBezTo>
                  <a:pt x="68" y="272"/>
                  <a:pt x="87" y="253"/>
                  <a:pt x="87" y="229"/>
                </a:cubicBezTo>
                <a:cubicBezTo>
                  <a:pt x="87" y="151"/>
                  <a:pt x="151" y="87"/>
                  <a:pt x="229" y="87"/>
                </a:cubicBezTo>
                <a:cubicBezTo>
                  <a:pt x="307" y="87"/>
                  <a:pt x="371" y="151"/>
                  <a:pt x="371" y="229"/>
                </a:cubicBezTo>
                <a:cubicBezTo>
                  <a:pt x="458" y="229"/>
                  <a:pt x="458" y="229"/>
                  <a:pt x="458" y="229"/>
                </a:cubicBezTo>
                <a:cubicBezTo>
                  <a:pt x="458" y="103"/>
                  <a:pt x="355" y="0"/>
                  <a:pt x="229" y="0"/>
                </a:cubicBezTo>
                <a:close/>
              </a:path>
            </a:pathLst>
          </a:custGeom>
          <a:solidFill>
            <a:schemeClr val="bg1">
              <a:lumMod val="85000"/>
            </a:schemeClr>
          </a:solidFill>
          <a:ln>
            <a:noFill/>
          </a:ln>
        </p:spPr>
        <p:txBody>
          <a:bodyPr/>
          <a:lstStyle/>
          <a:p>
            <a:endParaRPr lang="zh-CN" altLang="en-US">
              <a:solidFill>
                <a:prstClr val="black"/>
              </a:solidFill>
            </a:endParaRPr>
          </a:p>
        </p:txBody>
      </p:sp>
      <p:sp>
        <p:nvSpPr>
          <p:cNvPr id="25613" name="Freeform 13"/>
          <p:cNvSpPr/>
          <p:nvPr/>
        </p:nvSpPr>
        <p:spPr bwMode="auto">
          <a:xfrm>
            <a:off x="6343651" y="2226362"/>
            <a:ext cx="1584325" cy="941679"/>
          </a:xfrm>
          <a:custGeom>
            <a:avLst/>
            <a:gdLst>
              <a:gd name="T0" fmla="*/ 229 w 458"/>
              <a:gd name="T1" fmla="*/ 0 h 272"/>
              <a:gd name="T2" fmla="*/ 0 w 458"/>
              <a:gd name="T3" fmla="*/ 229 h 272"/>
              <a:gd name="T4" fmla="*/ 87 w 458"/>
              <a:gd name="T5" fmla="*/ 229 h 272"/>
              <a:gd name="T6" fmla="*/ 229 w 458"/>
              <a:gd name="T7" fmla="*/ 87 h 272"/>
              <a:gd name="T8" fmla="*/ 371 w 458"/>
              <a:gd name="T9" fmla="*/ 229 h 272"/>
              <a:gd name="T10" fmla="*/ 414 w 458"/>
              <a:gd name="T11" fmla="*/ 272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87" y="229"/>
                  <a:pt x="87" y="229"/>
                  <a:pt x="87" y="229"/>
                </a:cubicBezTo>
                <a:cubicBezTo>
                  <a:pt x="87" y="151"/>
                  <a:pt x="151" y="87"/>
                  <a:pt x="229" y="87"/>
                </a:cubicBezTo>
                <a:cubicBezTo>
                  <a:pt x="307" y="87"/>
                  <a:pt x="371" y="151"/>
                  <a:pt x="371" y="229"/>
                </a:cubicBezTo>
                <a:cubicBezTo>
                  <a:pt x="371" y="253"/>
                  <a:pt x="390" y="272"/>
                  <a:pt x="414" y="272"/>
                </a:cubicBezTo>
                <a:cubicBezTo>
                  <a:pt x="438" y="272"/>
                  <a:pt x="458" y="253"/>
                  <a:pt x="458" y="229"/>
                </a:cubicBezTo>
                <a:cubicBezTo>
                  <a:pt x="458" y="103"/>
                  <a:pt x="355" y="0"/>
                  <a:pt x="229" y="0"/>
                </a:cubicBezTo>
                <a:close/>
              </a:path>
            </a:pathLst>
          </a:custGeom>
          <a:solidFill>
            <a:schemeClr val="bg1">
              <a:lumMod val="85000"/>
            </a:schemeClr>
          </a:solidFill>
          <a:ln>
            <a:noFill/>
          </a:ln>
        </p:spPr>
        <p:txBody>
          <a:bodyPr/>
          <a:lstStyle/>
          <a:p>
            <a:endParaRPr lang="zh-CN" altLang="en-US">
              <a:solidFill>
                <a:prstClr val="black"/>
              </a:solidFill>
            </a:endParaRPr>
          </a:p>
        </p:txBody>
      </p:sp>
      <p:grpSp>
        <p:nvGrpSpPr>
          <p:cNvPr id="25614" name="Group 14"/>
          <p:cNvGrpSpPr/>
          <p:nvPr/>
        </p:nvGrpSpPr>
        <p:grpSpPr bwMode="auto">
          <a:xfrm>
            <a:off x="1862138" y="2831386"/>
            <a:ext cx="292100" cy="374766"/>
            <a:chOff x="0" y="0"/>
            <a:chExt cx="184" cy="236"/>
          </a:xfrm>
          <a:solidFill>
            <a:schemeClr val="accent1"/>
          </a:solidFill>
        </p:grpSpPr>
        <p:sp>
          <p:nvSpPr>
            <p:cNvPr id="25615" name="Freeform 15"/>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16" name="Freeform 16"/>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17" name="Freeform 17"/>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18" name="Freeform 18"/>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19" name="Freeform 19"/>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25620" name="Group 20"/>
          <p:cNvGrpSpPr/>
          <p:nvPr/>
        </p:nvGrpSpPr>
        <p:grpSpPr bwMode="auto">
          <a:xfrm>
            <a:off x="5668964" y="2831386"/>
            <a:ext cx="369887" cy="374766"/>
            <a:chOff x="0" y="0"/>
            <a:chExt cx="233" cy="236"/>
          </a:xfrm>
          <a:solidFill>
            <a:schemeClr val="accent4"/>
          </a:solidFill>
        </p:grpSpPr>
        <p:sp>
          <p:nvSpPr>
            <p:cNvPr id="25621" name="Freeform 21"/>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22" name="Freeform 22"/>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25623" name="Group 23"/>
          <p:cNvGrpSpPr/>
          <p:nvPr/>
        </p:nvGrpSpPr>
        <p:grpSpPr bwMode="auto">
          <a:xfrm>
            <a:off x="4387850" y="2831386"/>
            <a:ext cx="368300" cy="374766"/>
            <a:chOff x="0" y="0"/>
            <a:chExt cx="232" cy="236"/>
          </a:xfrm>
          <a:solidFill>
            <a:schemeClr val="accent3"/>
          </a:solidFill>
        </p:grpSpPr>
        <p:sp>
          <p:nvSpPr>
            <p:cNvPr id="25624" name="Freeform 24"/>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25" name="Freeform 25"/>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25626" name="Group 26"/>
          <p:cNvGrpSpPr/>
          <p:nvPr/>
        </p:nvGrpSpPr>
        <p:grpSpPr bwMode="auto">
          <a:xfrm>
            <a:off x="3119438" y="2859970"/>
            <a:ext cx="373062" cy="317598"/>
            <a:chOff x="0" y="0"/>
            <a:chExt cx="235" cy="200"/>
          </a:xfrm>
          <a:solidFill>
            <a:schemeClr val="accent2"/>
          </a:solidFill>
        </p:grpSpPr>
        <p:sp>
          <p:nvSpPr>
            <p:cNvPr id="25627" name="Freeform 27"/>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28" name="Freeform 28"/>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25629" name="Group 29"/>
          <p:cNvGrpSpPr/>
          <p:nvPr/>
        </p:nvGrpSpPr>
        <p:grpSpPr bwMode="auto">
          <a:xfrm>
            <a:off x="6953251" y="2836150"/>
            <a:ext cx="366713" cy="365238"/>
            <a:chOff x="0" y="0"/>
            <a:chExt cx="231" cy="230"/>
          </a:xfrm>
          <a:solidFill>
            <a:schemeClr val="accent5"/>
          </a:solidFill>
        </p:grpSpPr>
        <p:sp>
          <p:nvSpPr>
            <p:cNvPr id="25630" name="Freeform 30"/>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5631" name="Freeform 31"/>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25632" name="Line 32"/>
          <p:cNvSpPr>
            <a:spLocks noChangeShapeType="1"/>
          </p:cNvSpPr>
          <p:nvPr/>
        </p:nvSpPr>
        <p:spPr bwMode="auto">
          <a:xfrm>
            <a:off x="2008188" y="3306195"/>
            <a:ext cx="0" cy="674896"/>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5633" name="Line 33"/>
          <p:cNvSpPr>
            <a:spLocks noChangeShapeType="1"/>
          </p:cNvSpPr>
          <p:nvPr/>
        </p:nvSpPr>
        <p:spPr bwMode="auto">
          <a:xfrm>
            <a:off x="4572000" y="3306195"/>
            <a:ext cx="0" cy="674896"/>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5634" name="Line 34"/>
          <p:cNvSpPr>
            <a:spLocks noChangeShapeType="1"/>
          </p:cNvSpPr>
          <p:nvPr/>
        </p:nvSpPr>
        <p:spPr bwMode="auto">
          <a:xfrm>
            <a:off x="7135813" y="3306195"/>
            <a:ext cx="0" cy="674896"/>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5635" name="Line 35"/>
          <p:cNvSpPr>
            <a:spLocks noChangeShapeType="1"/>
          </p:cNvSpPr>
          <p:nvPr/>
        </p:nvSpPr>
        <p:spPr bwMode="auto">
          <a:xfrm>
            <a:off x="3305175" y="2054859"/>
            <a:ext cx="0" cy="674896"/>
          </a:xfrm>
          <a:prstGeom prst="line">
            <a:avLst/>
          </a:prstGeom>
          <a:noFill/>
          <a:ln w="6350" cmpd="sng">
            <a:solidFill>
              <a:schemeClr val="bg1">
                <a:lumMod val="50000"/>
              </a:schemeClr>
            </a:solidFill>
            <a:prstDash val="solid"/>
            <a:round/>
            <a:head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5636" name="Line 36"/>
          <p:cNvSpPr>
            <a:spLocks noChangeShapeType="1"/>
          </p:cNvSpPr>
          <p:nvPr/>
        </p:nvSpPr>
        <p:spPr bwMode="auto">
          <a:xfrm>
            <a:off x="5851525" y="2054859"/>
            <a:ext cx="0" cy="674896"/>
          </a:xfrm>
          <a:prstGeom prst="line">
            <a:avLst/>
          </a:prstGeom>
          <a:noFill/>
          <a:ln w="6350" cmpd="sng">
            <a:solidFill>
              <a:schemeClr val="bg1">
                <a:lumMod val="50000"/>
              </a:schemeClr>
            </a:solidFill>
            <a:prstDash val="solid"/>
            <a:round/>
            <a:headEnd type="oval" w="sm" len="sm"/>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5637" name="Rectangle 37"/>
          <p:cNvSpPr>
            <a:spLocks noChangeArrowheads="1"/>
          </p:cNvSpPr>
          <p:nvPr/>
        </p:nvSpPr>
        <p:spPr bwMode="auto">
          <a:xfrm>
            <a:off x="1036638" y="4146242"/>
            <a:ext cx="194310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曾靖茗</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前端，登录注册、闹钟、专注、好友模块，文档整理，功能测试，资料整理，答辩准备</a:t>
            </a:r>
            <a:endParaRPr lang="zh-CN" altLang="en-US" sz="800" dirty="0" smtClean="0">
              <a:latin typeface="微软雅黑 Light" panose="020B0502040204020203" pitchFamily="34" charset="-122"/>
              <a:ea typeface="微软雅黑 Light" panose="020B0502040204020203" pitchFamily="34" charset="-122"/>
              <a:sym typeface="+mn-ea"/>
            </a:endParaRPr>
          </a:p>
        </p:txBody>
      </p:sp>
      <p:sp>
        <p:nvSpPr>
          <p:cNvPr id="25638" name="Rectangle 38"/>
          <p:cNvSpPr>
            <a:spLocks noChangeArrowheads="1"/>
          </p:cNvSpPr>
          <p:nvPr/>
        </p:nvSpPr>
        <p:spPr bwMode="auto">
          <a:xfrm>
            <a:off x="3384550" y="4146550"/>
            <a:ext cx="2395855"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武天祎</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前端，闹钟游戏、一键登录、邮箱验证，个人信息，文档整理，</a:t>
            </a:r>
            <a:r>
              <a:rPr lang="en-US" altLang="zh-CN" sz="800" dirty="0" err="1" smtClean="0">
                <a:latin typeface="微软雅黑 Light" panose="020B0502040204020203" pitchFamily="34" charset="-122"/>
                <a:ea typeface="微软雅黑 Light" panose="020B0502040204020203" pitchFamily="34" charset="-122"/>
                <a:sym typeface="+mn-ea"/>
              </a:rPr>
              <a:t>ppt</a:t>
            </a:r>
            <a:r>
              <a:rPr lang="zh-CN" altLang="en-US" sz="800" dirty="0" smtClean="0">
                <a:latin typeface="微软雅黑 Light" panose="020B0502040204020203" pitchFamily="34" charset="-122"/>
                <a:ea typeface="微软雅黑 Light" panose="020B0502040204020203" pitchFamily="34" charset="-122"/>
                <a:sym typeface="+mn-ea"/>
              </a:rPr>
              <a:t>制作，功能测试，资料整理，答辩准备</a:t>
            </a:r>
            <a:r>
              <a:rPr lang="zh-CN" altLang="en-US" sz="800" dirty="0" smtClean="0">
                <a:latin typeface="微软雅黑 Light" panose="020B0502040204020203" pitchFamily="34" charset="-122"/>
                <a:ea typeface="微软雅黑 Light" panose="020B0502040204020203" pitchFamily="34" charset="-122"/>
                <a:sym typeface="+mn-ea"/>
              </a:rPr>
              <a:t>美工</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639" name="Rectangle 39"/>
          <p:cNvSpPr>
            <a:spLocks noChangeArrowheads="1"/>
          </p:cNvSpPr>
          <p:nvPr/>
        </p:nvSpPr>
        <p:spPr bwMode="auto">
          <a:xfrm>
            <a:off x="6165850" y="4146242"/>
            <a:ext cx="1943100"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郭梦琪</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前端，数据模块</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640" name="Rectangle 40"/>
          <p:cNvSpPr>
            <a:spLocks noChangeArrowheads="1"/>
          </p:cNvSpPr>
          <p:nvPr/>
        </p:nvSpPr>
        <p:spPr bwMode="auto">
          <a:xfrm>
            <a:off x="2320925" y="1165585"/>
            <a:ext cx="194310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周萌</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后端，后端设计、架构，实现需要的所有接口，单元测试，性能测试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641" name="Rectangle 41"/>
          <p:cNvSpPr>
            <a:spLocks noChangeArrowheads="1"/>
          </p:cNvSpPr>
          <p:nvPr/>
        </p:nvSpPr>
        <p:spPr bwMode="auto">
          <a:xfrm>
            <a:off x="4879975" y="1165585"/>
            <a:ext cx="194310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800" b="1" dirty="0">
                <a:solidFill>
                  <a:schemeClr val="tx1">
                    <a:lumMod val="50000"/>
                    <a:lumOff val="50000"/>
                  </a:schemeClr>
                </a:solidFill>
                <a:latin typeface="微软雅黑 Light" panose="020B0502040204020203" pitchFamily="34" charset="-122"/>
                <a:ea typeface="微软雅黑 Light" panose="020B0502040204020203" pitchFamily="34" charset="-122"/>
              </a:rPr>
              <a:t>姜韵希</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ct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后端，后端设计、架构，实现需要的所有接口，单元测试，性能测试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8" name="Rectangle 39"/>
          <p:cNvSpPr>
            <a:spLocks noChangeArrowheads="1"/>
          </p:cNvSpPr>
          <p:nvPr/>
        </p:nvSpPr>
        <p:spPr bwMode="auto">
          <a:xfrm>
            <a:off x="798576" y="27709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smtClean="0">
                <a:solidFill>
                  <a:schemeClr val="accent6"/>
                </a:solidFill>
                <a:latin typeface="微软雅黑 Light" panose="020B0502040204020203" pitchFamily="34" charset="-122"/>
                <a:ea typeface="微软雅黑 Light" panose="020B0502040204020203" pitchFamily="34" charset="-122"/>
              </a:rPr>
              <a:t>小组成员</a:t>
            </a:r>
            <a:r>
              <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rPr>
              <a:t>任务分工</a:t>
            </a:r>
            <a:endParaRPr lang="zh-CN" altLang="en-US"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9" name="Text Box 5"/>
          <p:cNvSpPr txBox="1">
            <a:spLocks noChangeArrowheads="1"/>
          </p:cNvSpPr>
          <p:nvPr/>
        </p:nvSpPr>
        <p:spPr bwMode="auto">
          <a:xfrm>
            <a:off x="797439" y="584964"/>
            <a:ext cx="136144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前后端分离，定期交流</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40"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19672" y="1919322"/>
            <a:ext cx="5904656" cy="583565"/>
          </a:xfrm>
          <a:prstGeom prst="rect">
            <a:avLst/>
          </a:prstGeom>
          <a:noFill/>
        </p:spPr>
        <p:txBody>
          <a:bodyPr wrap="square" lIns="0" rIns="0" rtlCol="0">
            <a:spAutoFit/>
          </a:bodyPr>
          <a:lstStyle/>
          <a:p>
            <a:pPr algn="ctr" fontAlgn="auto"/>
            <a:r>
              <a:rPr lang="en-US" altLang="zh-CN" sz="3200" dirty="0" smtClean="0">
                <a:ln w="6350">
                  <a:noFill/>
                </a:ln>
                <a:solidFill>
                  <a:srgbClr val="F4EEBE"/>
                </a:solidFill>
                <a:latin typeface="微软雅黑 Light" panose="020B0502040204020203" pitchFamily="34" charset="-122"/>
                <a:ea typeface="微软雅黑 Light" panose="020B0502040204020203" pitchFamily="34" charset="-122"/>
              </a:rPr>
              <a:t>Q</a:t>
            </a:r>
            <a:r>
              <a:rPr lang="en-US" altLang="zh-CN" sz="3200" dirty="0" smtClean="0">
                <a:ln w="6350">
                  <a:noFill/>
                </a:ln>
                <a:solidFill>
                  <a:schemeClr val="accent1"/>
                </a:solidFill>
                <a:latin typeface="微软雅黑 Light" panose="020B0502040204020203" pitchFamily="34" charset="-122"/>
                <a:ea typeface="微软雅黑 Light" panose="020B0502040204020203" pitchFamily="34" charset="-122"/>
              </a:rPr>
              <a:t>&amp;</a:t>
            </a:r>
            <a:r>
              <a:rPr lang="en-US" altLang="zh-CN" sz="3200" dirty="0" smtClean="0">
                <a:ln w="6350">
                  <a:noFill/>
                </a:ln>
                <a:solidFill>
                  <a:srgbClr val="B0CAE4"/>
                </a:solidFill>
                <a:latin typeface="微软雅黑 Light" panose="020B0502040204020203" pitchFamily="34" charset="-122"/>
                <a:ea typeface="微软雅黑 Light" panose="020B0502040204020203" pitchFamily="34" charset="-122"/>
              </a:rPr>
              <a:t>A</a:t>
            </a:r>
            <a:endParaRPr lang="en-US" altLang="zh-CN" sz="3200" dirty="0" smtClean="0">
              <a:ln w="6350">
                <a:noFill/>
              </a:ln>
              <a:solidFill>
                <a:srgbClr val="B0CAE4"/>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1619672" y="2567394"/>
            <a:ext cx="5904656" cy="275590"/>
          </a:xfrm>
          <a:prstGeom prst="rect">
            <a:avLst/>
          </a:prstGeom>
          <a:ln w="6350">
            <a:solidFill>
              <a:schemeClr val="bg1">
                <a:lumMod val="50000"/>
              </a:schemeClr>
            </a:solidFill>
          </a:ln>
        </p:spPr>
        <p:txBody>
          <a:bodyPr wrap="square">
            <a:spAutoFit/>
          </a:bodyPr>
          <a:lstStyle/>
          <a:p>
            <a:pPr algn="dist"/>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对所有参与帮助此项目完成的老师、助教、成员以及第三方运维</a:t>
            </a: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致以诚挚的谢意。</a:t>
            </a:r>
            <a:endPar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 name="Picture 2" descr="D:\1稻壳模板\ppt\2016.4\小清新水彩花卉毕业答辩模板\小清新水彩花卉毕业答辩模板.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a:off x="895157" y="3765551"/>
            <a:ext cx="7354956" cy="136969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3909060" y="592455"/>
            <a:ext cx="1327150" cy="132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1848036"/>
            <a:ext cx="2621280" cy="460375"/>
          </a:xfrm>
          <a:prstGeom prst="rect">
            <a:avLst/>
          </a:prstGeom>
          <a:noFill/>
        </p:spPr>
        <p:txBody>
          <a:bodyPr wrap="none" rtlCol="0">
            <a:spAutoFit/>
          </a:bodyPr>
          <a:lstStyle/>
          <a:p>
            <a:r>
              <a:rPr lang="zh-CN" altLang="en-US" sz="2400" dirty="0" smtClean="0">
                <a:solidFill>
                  <a:schemeClr val="accent1"/>
                </a:solidFill>
                <a:latin typeface="微软雅黑 Light" panose="020B0502040204020203" pitchFamily="34" charset="-122"/>
                <a:ea typeface="微软雅黑 Light" panose="020B0502040204020203" pitchFamily="34" charset="-122"/>
              </a:rPr>
              <a:t>产品特色与创新点</a:t>
            </a:r>
            <a:endParaRPr lang="zh-CN" altLang="en-US" sz="2400" dirty="0" smtClean="0">
              <a:solidFill>
                <a:schemeClr val="accent1"/>
              </a:solidFill>
              <a:latin typeface="微软雅黑 Light" panose="020B0502040204020203" pitchFamily="34" charset="-122"/>
              <a:ea typeface="微软雅黑 Light" panose="020B0502040204020203" pitchFamily="34" charset="-122"/>
            </a:endParaRPr>
          </a:p>
        </p:txBody>
      </p:sp>
      <p:sp>
        <p:nvSpPr>
          <p:cNvPr id="4" name="TextBox 3"/>
          <p:cNvSpPr txBox="1"/>
          <p:nvPr/>
        </p:nvSpPr>
        <p:spPr>
          <a:xfrm>
            <a:off x="2669881" y="1851670"/>
            <a:ext cx="1694258" cy="1628954"/>
          </a:xfrm>
          <a:prstGeom prst="rect">
            <a:avLst/>
          </a:prstGeom>
          <a:noFill/>
          <a:ln w="6350">
            <a:solidFill>
              <a:schemeClr val="bg1">
                <a:lumMod val="50000"/>
              </a:schemeClr>
            </a:solidFill>
          </a:ln>
        </p:spPr>
        <p:txBody>
          <a:bodyPr wrap="square" lIns="0" tIns="0" rIns="0" bIns="0" rtlCol="0" anchor="ctr" anchorCtr="0">
            <a:noAutofit/>
          </a:bodyPr>
          <a:lstStyle/>
          <a:p>
            <a:pPr algn="ctr"/>
            <a:r>
              <a:rPr lang="en-US" altLang="zh-CN" sz="8800" dirty="0" smtClean="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8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075" name="Picture 3" descr="D:\1稻壳模板\ppt\2016.4\小清新水彩花卉毕业答辩模板\未标题-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07" y="462756"/>
            <a:ext cx="1236662" cy="42179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1稻壳模板\ppt\2016.4\小清新水彩花卉毕业答辩模板\未标题-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8425" y="377031"/>
            <a:ext cx="1425575" cy="4389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0" y="2309701"/>
            <a:ext cx="2945130" cy="1476375"/>
          </a:xfrm>
          <a:prstGeom prst="rect">
            <a:avLst/>
          </a:prstGeom>
          <a:noFill/>
        </p:spPr>
        <p:txBody>
          <a:bodyPr wrap="none" rtlCol="0">
            <a:spAutoFit/>
          </a:bodyPr>
          <a:lstStyle/>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设定的闹钟用游戏来偿还吧</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和小狗一起摸鱼</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带上好友一起面对残酷的世界</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回顾自己的过去</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bg1">
                  <a:lumMod val="50000"/>
                </a:schemeClr>
              </a:buClr>
              <a:buFont typeface="Wingdings" panose="05000000000000000000" pitchFamily="2" charset="2"/>
              <a:buChar char="ü"/>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如果你喜欢风格，努力的积分可以打造</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5" name="Rectangle 21"/>
          <p:cNvSpPr>
            <a:spLocks noChangeArrowheads="1"/>
          </p:cNvSpPr>
          <p:nvPr/>
        </p:nvSpPr>
        <p:spPr bwMode="auto">
          <a:xfrm>
            <a:off x="0" y="1626496"/>
            <a:ext cx="2460625" cy="2644003"/>
          </a:xfrm>
          <a:prstGeom prst="rect">
            <a:avLst/>
          </a:prstGeom>
          <a:solidFill>
            <a:schemeClr val="bg1">
              <a:lumMod val="95000"/>
              <a:alpha val="50000"/>
            </a:schemeClr>
          </a:solidFill>
          <a:ln>
            <a:noFill/>
          </a:ln>
        </p:spPr>
        <p:txBody>
          <a:bodyPr/>
          <a:lstStyle/>
          <a:p>
            <a:endParaRPr lang="zh-CN" altLang="en-US">
              <a:solidFill>
                <a:prstClr val="black"/>
              </a:solidFill>
            </a:endParaRPr>
          </a:p>
        </p:txBody>
      </p:sp>
      <p:sp>
        <p:nvSpPr>
          <p:cNvPr id="31767" name="Rectangle 23"/>
          <p:cNvSpPr>
            <a:spLocks noChangeArrowheads="1"/>
          </p:cNvSpPr>
          <p:nvPr/>
        </p:nvSpPr>
        <p:spPr bwMode="auto">
          <a:xfrm>
            <a:off x="7104063" y="1626496"/>
            <a:ext cx="2036762" cy="2644003"/>
          </a:xfrm>
          <a:prstGeom prst="rect">
            <a:avLst/>
          </a:prstGeom>
          <a:solidFill>
            <a:schemeClr val="bg1">
              <a:lumMod val="95000"/>
              <a:alpha val="50000"/>
            </a:schemeClr>
          </a:solidFill>
          <a:ln>
            <a:noFill/>
          </a:ln>
        </p:spPr>
        <p:txBody>
          <a:bodyPr/>
          <a:lstStyle/>
          <a:p>
            <a:endParaRPr lang="zh-CN" altLang="en-US">
              <a:solidFill>
                <a:prstClr val="black"/>
              </a:solidFill>
            </a:endParaRPr>
          </a:p>
        </p:txBody>
      </p:sp>
      <p:sp>
        <p:nvSpPr>
          <p:cNvPr id="31768" name="Rectangle 24"/>
          <p:cNvSpPr>
            <a:spLocks noChangeArrowheads="1"/>
          </p:cNvSpPr>
          <p:nvPr/>
        </p:nvSpPr>
        <p:spPr bwMode="auto">
          <a:xfrm>
            <a:off x="4992689" y="1626496"/>
            <a:ext cx="2111375" cy="3517004"/>
          </a:xfrm>
          <a:prstGeom prst="rect">
            <a:avLst/>
          </a:prstGeom>
          <a:solidFill>
            <a:schemeClr val="accent1"/>
          </a:solidFill>
          <a:ln>
            <a:noFill/>
          </a:ln>
        </p:spPr>
        <p:txBody>
          <a:bodyPr/>
          <a:lstStyle/>
          <a:p>
            <a:endParaRPr lang="zh-CN" altLang="en-US">
              <a:solidFill>
                <a:prstClr val="black"/>
              </a:solidFill>
            </a:endParaRPr>
          </a:p>
        </p:txBody>
      </p:sp>
      <p:sp>
        <p:nvSpPr>
          <p:cNvPr id="31771" name="Rectangle 27"/>
          <p:cNvSpPr>
            <a:spLocks noChangeArrowheads="1"/>
          </p:cNvSpPr>
          <p:nvPr/>
        </p:nvSpPr>
        <p:spPr bwMode="auto">
          <a:xfrm>
            <a:off x="5111404" y="3323739"/>
            <a:ext cx="1908868" cy="38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lang="zh-CN" altLang="en-US" sz="800" dirty="0">
                <a:solidFill>
                  <a:srgbClr val="F8F8F8"/>
                </a:solidFill>
                <a:latin typeface="微软雅黑 Light" panose="020B0502040204020203" pitchFamily="34" charset="-122"/>
                <a:ea typeface="微软雅黑 Light" panose="020B0502040204020203" pitchFamily="34" charset="-122"/>
              </a:rPr>
              <a:t>设定了多种游戏来拯救被睡意和懒散困住的你！</a:t>
            </a:r>
            <a:r>
              <a:rPr lang="en-US" altLang="zh-CN" sz="800" dirty="0" smtClean="0">
                <a:solidFill>
                  <a:srgbClr val="F8F8F8"/>
                </a:solidFill>
                <a:latin typeface="微软雅黑 Light" panose="020B0502040204020203" pitchFamily="34" charset="-122"/>
                <a:ea typeface="微软雅黑 Light" panose="020B0502040204020203" pitchFamily="34" charset="-122"/>
              </a:rPr>
              <a:t> </a:t>
            </a: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sp>
        <p:nvSpPr>
          <p:cNvPr id="31772" name="Rectangle 28"/>
          <p:cNvSpPr>
            <a:spLocks noChangeArrowheads="1"/>
          </p:cNvSpPr>
          <p:nvPr/>
        </p:nvSpPr>
        <p:spPr bwMode="auto">
          <a:xfrm>
            <a:off x="5360988" y="2853694"/>
            <a:ext cx="1371600" cy="30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dirty="0">
                <a:solidFill>
                  <a:srgbClr val="F8F8F8"/>
                </a:solidFill>
                <a:latin typeface="微软雅黑 Light" panose="020B0502040204020203" pitchFamily="34" charset="-122"/>
                <a:ea typeface="微软雅黑 Light" panose="020B0502040204020203" pitchFamily="34" charset="-122"/>
              </a:rPr>
              <a:t>WHAT MAKES US</a:t>
            </a:r>
            <a:endParaRPr lang="zh-CN" altLang="zh-CN" sz="1000" b="1" dirty="0">
              <a:solidFill>
                <a:srgbClr val="F8F8F8"/>
              </a:solidFill>
              <a:latin typeface="微软雅黑 Light" panose="020B0502040204020203" pitchFamily="34" charset="-122"/>
              <a:ea typeface="微软雅黑 Light" panose="020B0502040204020203" pitchFamily="34" charset="-122"/>
            </a:endParaRPr>
          </a:p>
          <a:p>
            <a:pPr algn="ctr"/>
            <a:r>
              <a:rPr lang="zh-CN" altLang="zh-CN" sz="1000" b="1" dirty="0">
                <a:solidFill>
                  <a:srgbClr val="F8F8F8"/>
                </a:solidFill>
                <a:latin typeface="微软雅黑 Light" panose="020B0502040204020203" pitchFamily="34" charset="-122"/>
                <a:ea typeface="微软雅黑 Light" panose="020B0502040204020203" pitchFamily="34" charset="-122"/>
              </a:rPr>
              <a:t>DIFFERENT</a:t>
            </a:r>
            <a:r>
              <a:rPr lang="zh-CN" altLang="zh-CN" sz="1000" dirty="0">
                <a:solidFill>
                  <a:srgbClr val="F8F8F8"/>
                </a:solidFill>
                <a:latin typeface="微软雅黑 Light" panose="020B0502040204020203" pitchFamily="34" charset="-122"/>
                <a:ea typeface="微软雅黑 Light" panose="020B0502040204020203" pitchFamily="34" charset="-122"/>
              </a:rPr>
              <a:t>?</a:t>
            </a:r>
            <a:endParaRPr lang="zh-CN" altLang="zh-CN" sz="800" dirty="0">
              <a:solidFill>
                <a:srgbClr val="F8F8F8"/>
              </a:solidFill>
              <a:latin typeface="微软雅黑 Light" panose="020B0502040204020203" pitchFamily="34" charset="-122"/>
              <a:ea typeface="微软雅黑 Light" panose="020B0502040204020203" pitchFamily="34" charset="-122"/>
            </a:endParaRPr>
          </a:p>
        </p:txBody>
      </p:sp>
      <p:sp>
        <p:nvSpPr>
          <p:cNvPr id="31773" name="Freeform 29"/>
          <p:cNvSpPr>
            <a:spLocks noEditPoints="1"/>
          </p:cNvSpPr>
          <p:nvPr/>
        </p:nvSpPr>
        <p:spPr bwMode="auto">
          <a:xfrm>
            <a:off x="7165340" y="3036017"/>
            <a:ext cx="171450" cy="215967"/>
          </a:xfrm>
          <a:custGeom>
            <a:avLst/>
            <a:gdLst>
              <a:gd name="T0" fmla="*/ 60 w 67"/>
              <a:gd name="T1" fmla="*/ 77 h 86"/>
              <a:gd name="T2" fmla="*/ 55 w 67"/>
              <a:gd name="T3" fmla="*/ 82 h 86"/>
              <a:gd name="T4" fmla="*/ 38 w 67"/>
              <a:gd name="T5" fmla="*/ 86 h 86"/>
              <a:gd name="T6" fmla="*/ 22 w 67"/>
              <a:gd name="T7" fmla="*/ 79 h 86"/>
              <a:gd name="T8" fmla="*/ 22 w 67"/>
              <a:gd name="T9" fmla="*/ 79 h 86"/>
              <a:gd name="T10" fmla="*/ 22 w 67"/>
              <a:gd name="T11" fmla="*/ 79 h 86"/>
              <a:gd name="T12" fmla="*/ 17 w 67"/>
              <a:gd name="T13" fmla="*/ 73 h 86"/>
              <a:gd name="T14" fmla="*/ 8 w 67"/>
              <a:gd name="T15" fmla="*/ 58 h 86"/>
              <a:gd name="T16" fmla="*/ 8 w 67"/>
              <a:gd name="T17" fmla="*/ 58 h 86"/>
              <a:gd name="T18" fmla="*/ 3 w 67"/>
              <a:gd name="T19" fmla="*/ 49 h 86"/>
              <a:gd name="T20" fmla="*/ 9 w 67"/>
              <a:gd name="T21" fmla="*/ 37 h 86"/>
              <a:gd name="T22" fmla="*/ 17 w 67"/>
              <a:gd name="T23" fmla="*/ 41 h 86"/>
              <a:gd name="T24" fmla="*/ 18 w 67"/>
              <a:gd name="T25" fmla="*/ 41 h 86"/>
              <a:gd name="T26" fmla="*/ 18 w 67"/>
              <a:gd name="T27" fmla="*/ 42 h 86"/>
              <a:gd name="T28" fmla="*/ 18 w 67"/>
              <a:gd name="T29" fmla="*/ 14 h 86"/>
              <a:gd name="T30" fmla="*/ 30 w 67"/>
              <a:gd name="T31" fmla="*/ 7 h 86"/>
              <a:gd name="T32" fmla="*/ 44 w 67"/>
              <a:gd name="T33" fmla="*/ 7 h 86"/>
              <a:gd name="T34" fmla="*/ 56 w 67"/>
              <a:gd name="T35" fmla="*/ 14 h 86"/>
              <a:gd name="T36" fmla="*/ 56 w 67"/>
              <a:gd name="T37" fmla="*/ 14 h 86"/>
              <a:gd name="T38" fmla="*/ 56 w 67"/>
              <a:gd name="T39" fmla="*/ 14 h 86"/>
              <a:gd name="T40" fmla="*/ 67 w 67"/>
              <a:gd name="T41" fmla="*/ 21 h 86"/>
              <a:gd name="T42" fmla="*/ 67 w 67"/>
              <a:gd name="T43" fmla="*/ 59 h 86"/>
              <a:gd name="T44" fmla="*/ 65 w 67"/>
              <a:gd name="T45" fmla="*/ 69 h 86"/>
              <a:gd name="T46" fmla="*/ 60 w 67"/>
              <a:gd name="T47" fmla="*/ 77 h 86"/>
              <a:gd name="T48" fmla="*/ 52 w 67"/>
              <a:gd name="T49" fmla="*/ 76 h 86"/>
              <a:gd name="T50" fmla="*/ 52 w 67"/>
              <a:gd name="T51" fmla="*/ 76 h 86"/>
              <a:gd name="T52" fmla="*/ 56 w 67"/>
              <a:gd name="T53" fmla="*/ 73 h 86"/>
              <a:gd name="T54" fmla="*/ 60 w 67"/>
              <a:gd name="T55" fmla="*/ 67 h 86"/>
              <a:gd name="T56" fmla="*/ 61 w 67"/>
              <a:gd name="T57" fmla="*/ 59 h 86"/>
              <a:gd name="T58" fmla="*/ 61 w 67"/>
              <a:gd name="T59" fmla="*/ 21 h 86"/>
              <a:gd name="T60" fmla="*/ 58 w 67"/>
              <a:gd name="T61" fmla="*/ 21 h 86"/>
              <a:gd name="T62" fmla="*/ 58 w 67"/>
              <a:gd name="T63" fmla="*/ 39 h 86"/>
              <a:gd name="T64" fmla="*/ 50 w 67"/>
              <a:gd name="T65" fmla="*/ 39 h 86"/>
              <a:gd name="T66" fmla="*/ 50 w 67"/>
              <a:gd name="T67" fmla="*/ 14 h 86"/>
              <a:gd name="T68" fmla="*/ 47 w 67"/>
              <a:gd name="T69" fmla="*/ 14 h 86"/>
              <a:gd name="T70" fmla="*/ 47 w 67"/>
              <a:gd name="T71" fmla="*/ 14 h 86"/>
              <a:gd name="T72" fmla="*/ 47 w 67"/>
              <a:gd name="T73" fmla="*/ 39 h 86"/>
              <a:gd name="T74" fmla="*/ 39 w 67"/>
              <a:gd name="T75" fmla="*/ 39 h 86"/>
              <a:gd name="T76" fmla="*/ 39 w 67"/>
              <a:gd name="T77" fmla="*/ 10 h 86"/>
              <a:gd name="T78" fmla="*/ 35 w 67"/>
              <a:gd name="T79" fmla="*/ 10 h 86"/>
              <a:gd name="T80" fmla="*/ 35 w 67"/>
              <a:gd name="T81" fmla="*/ 39 h 86"/>
              <a:gd name="T82" fmla="*/ 28 w 67"/>
              <a:gd name="T83" fmla="*/ 39 h 86"/>
              <a:gd name="T84" fmla="*/ 28 w 67"/>
              <a:gd name="T85" fmla="*/ 14 h 86"/>
              <a:gd name="T86" fmla="*/ 24 w 67"/>
              <a:gd name="T87" fmla="*/ 14 h 86"/>
              <a:gd name="T88" fmla="*/ 24 w 67"/>
              <a:gd name="T89" fmla="*/ 49 h 86"/>
              <a:gd name="T90" fmla="*/ 16 w 67"/>
              <a:gd name="T91" fmla="*/ 51 h 86"/>
              <a:gd name="T92" fmla="*/ 12 w 67"/>
              <a:gd name="T93" fmla="*/ 44 h 86"/>
              <a:gd name="T94" fmla="*/ 8 w 67"/>
              <a:gd name="T95" fmla="*/ 46 h 86"/>
              <a:gd name="T96" fmla="*/ 13 w 67"/>
              <a:gd name="T97" fmla="*/ 55 h 86"/>
              <a:gd name="T98" fmla="*/ 13 w 67"/>
              <a:gd name="T99" fmla="*/ 55 h 86"/>
              <a:gd name="T100" fmla="*/ 22 w 67"/>
              <a:gd name="T101" fmla="*/ 70 h 86"/>
              <a:gd name="T102" fmla="*/ 26 w 67"/>
              <a:gd name="T103" fmla="*/ 74 h 86"/>
              <a:gd name="T104" fmla="*/ 38 w 67"/>
              <a:gd name="T105" fmla="*/ 80 h 86"/>
              <a:gd name="T106" fmla="*/ 52 w 67"/>
              <a:gd name="T10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86">
                <a:moveTo>
                  <a:pt x="60" y="77"/>
                </a:moveTo>
                <a:cubicBezTo>
                  <a:pt x="59" y="79"/>
                  <a:pt x="57" y="80"/>
                  <a:pt x="55" y="82"/>
                </a:cubicBezTo>
                <a:cubicBezTo>
                  <a:pt x="50" y="85"/>
                  <a:pt x="44" y="86"/>
                  <a:pt x="38" y="86"/>
                </a:cubicBezTo>
                <a:cubicBezTo>
                  <a:pt x="32" y="85"/>
                  <a:pt x="26" y="83"/>
                  <a:pt x="22" y="79"/>
                </a:cubicBezTo>
                <a:cubicBezTo>
                  <a:pt x="22" y="79"/>
                  <a:pt x="22" y="79"/>
                  <a:pt x="22" y="79"/>
                </a:cubicBezTo>
                <a:cubicBezTo>
                  <a:pt x="22" y="79"/>
                  <a:pt x="22" y="79"/>
                  <a:pt x="22" y="79"/>
                </a:cubicBezTo>
                <a:cubicBezTo>
                  <a:pt x="20" y="77"/>
                  <a:pt x="18" y="75"/>
                  <a:pt x="17" y="73"/>
                </a:cubicBezTo>
                <a:cubicBezTo>
                  <a:pt x="8" y="58"/>
                  <a:pt x="8" y="58"/>
                  <a:pt x="8" y="58"/>
                </a:cubicBezTo>
                <a:cubicBezTo>
                  <a:pt x="8" y="58"/>
                  <a:pt x="8" y="58"/>
                  <a:pt x="8" y="58"/>
                </a:cubicBezTo>
                <a:cubicBezTo>
                  <a:pt x="3" y="49"/>
                  <a:pt x="3" y="49"/>
                  <a:pt x="3" y="49"/>
                </a:cubicBezTo>
                <a:cubicBezTo>
                  <a:pt x="0" y="44"/>
                  <a:pt x="3" y="38"/>
                  <a:pt x="9" y="37"/>
                </a:cubicBezTo>
                <a:cubicBezTo>
                  <a:pt x="12" y="37"/>
                  <a:pt x="15" y="38"/>
                  <a:pt x="17" y="41"/>
                </a:cubicBezTo>
                <a:cubicBezTo>
                  <a:pt x="17" y="41"/>
                  <a:pt x="18" y="41"/>
                  <a:pt x="18" y="41"/>
                </a:cubicBezTo>
                <a:cubicBezTo>
                  <a:pt x="18" y="42"/>
                  <a:pt x="18" y="42"/>
                  <a:pt x="18" y="42"/>
                </a:cubicBezTo>
                <a:cubicBezTo>
                  <a:pt x="18" y="14"/>
                  <a:pt x="18" y="14"/>
                  <a:pt x="18" y="14"/>
                </a:cubicBezTo>
                <a:cubicBezTo>
                  <a:pt x="18" y="8"/>
                  <a:pt x="25" y="4"/>
                  <a:pt x="30" y="7"/>
                </a:cubicBezTo>
                <a:cubicBezTo>
                  <a:pt x="32" y="0"/>
                  <a:pt x="42" y="0"/>
                  <a:pt x="44" y="7"/>
                </a:cubicBezTo>
                <a:cubicBezTo>
                  <a:pt x="49" y="4"/>
                  <a:pt x="56" y="8"/>
                  <a:pt x="56" y="14"/>
                </a:cubicBezTo>
                <a:cubicBezTo>
                  <a:pt x="56" y="14"/>
                  <a:pt x="56" y="14"/>
                  <a:pt x="56" y="14"/>
                </a:cubicBezTo>
                <a:cubicBezTo>
                  <a:pt x="56" y="14"/>
                  <a:pt x="56" y="14"/>
                  <a:pt x="56" y="14"/>
                </a:cubicBezTo>
                <a:cubicBezTo>
                  <a:pt x="61" y="12"/>
                  <a:pt x="67" y="15"/>
                  <a:pt x="67" y="21"/>
                </a:cubicBezTo>
                <a:cubicBezTo>
                  <a:pt x="67" y="59"/>
                  <a:pt x="67" y="59"/>
                  <a:pt x="67" y="59"/>
                </a:cubicBezTo>
                <a:cubicBezTo>
                  <a:pt x="67" y="62"/>
                  <a:pt x="66" y="66"/>
                  <a:pt x="65" y="69"/>
                </a:cubicBezTo>
                <a:cubicBezTo>
                  <a:pt x="64" y="72"/>
                  <a:pt x="63" y="75"/>
                  <a:pt x="60" y="77"/>
                </a:cubicBezTo>
                <a:close/>
                <a:moveTo>
                  <a:pt x="52" y="76"/>
                </a:moveTo>
                <a:cubicBezTo>
                  <a:pt x="52" y="76"/>
                  <a:pt x="52" y="76"/>
                  <a:pt x="52" y="76"/>
                </a:cubicBezTo>
                <a:cubicBezTo>
                  <a:pt x="53" y="76"/>
                  <a:pt x="55" y="74"/>
                  <a:pt x="56" y="73"/>
                </a:cubicBezTo>
                <a:cubicBezTo>
                  <a:pt x="58" y="71"/>
                  <a:pt x="59" y="69"/>
                  <a:pt x="60" y="67"/>
                </a:cubicBezTo>
                <a:cubicBezTo>
                  <a:pt x="61" y="64"/>
                  <a:pt x="61" y="62"/>
                  <a:pt x="61" y="59"/>
                </a:cubicBezTo>
                <a:cubicBezTo>
                  <a:pt x="61" y="21"/>
                  <a:pt x="61" y="21"/>
                  <a:pt x="61" y="21"/>
                </a:cubicBezTo>
                <a:cubicBezTo>
                  <a:pt x="61" y="19"/>
                  <a:pt x="58" y="19"/>
                  <a:pt x="58" y="21"/>
                </a:cubicBezTo>
                <a:cubicBezTo>
                  <a:pt x="58" y="39"/>
                  <a:pt x="58" y="39"/>
                  <a:pt x="58" y="39"/>
                </a:cubicBezTo>
                <a:cubicBezTo>
                  <a:pt x="58" y="44"/>
                  <a:pt x="50" y="44"/>
                  <a:pt x="50" y="39"/>
                </a:cubicBezTo>
                <a:cubicBezTo>
                  <a:pt x="50" y="14"/>
                  <a:pt x="50" y="14"/>
                  <a:pt x="50" y="14"/>
                </a:cubicBezTo>
                <a:cubicBezTo>
                  <a:pt x="50" y="12"/>
                  <a:pt x="47" y="12"/>
                  <a:pt x="47" y="14"/>
                </a:cubicBezTo>
                <a:cubicBezTo>
                  <a:pt x="47" y="14"/>
                  <a:pt x="47" y="14"/>
                  <a:pt x="47" y="14"/>
                </a:cubicBezTo>
                <a:cubicBezTo>
                  <a:pt x="47" y="39"/>
                  <a:pt x="47" y="39"/>
                  <a:pt x="47" y="39"/>
                </a:cubicBezTo>
                <a:cubicBezTo>
                  <a:pt x="47" y="44"/>
                  <a:pt x="39" y="44"/>
                  <a:pt x="39" y="39"/>
                </a:cubicBezTo>
                <a:cubicBezTo>
                  <a:pt x="39" y="10"/>
                  <a:pt x="39" y="10"/>
                  <a:pt x="39" y="10"/>
                </a:cubicBezTo>
                <a:cubicBezTo>
                  <a:pt x="39" y="7"/>
                  <a:pt x="35" y="7"/>
                  <a:pt x="35" y="10"/>
                </a:cubicBezTo>
                <a:cubicBezTo>
                  <a:pt x="35" y="39"/>
                  <a:pt x="35" y="39"/>
                  <a:pt x="35" y="39"/>
                </a:cubicBezTo>
                <a:cubicBezTo>
                  <a:pt x="35" y="44"/>
                  <a:pt x="28" y="44"/>
                  <a:pt x="28" y="39"/>
                </a:cubicBezTo>
                <a:cubicBezTo>
                  <a:pt x="28" y="14"/>
                  <a:pt x="28" y="14"/>
                  <a:pt x="28" y="14"/>
                </a:cubicBezTo>
                <a:cubicBezTo>
                  <a:pt x="28" y="12"/>
                  <a:pt x="24" y="12"/>
                  <a:pt x="24" y="14"/>
                </a:cubicBezTo>
                <a:cubicBezTo>
                  <a:pt x="24" y="49"/>
                  <a:pt x="24" y="49"/>
                  <a:pt x="24" y="49"/>
                </a:cubicBezTo>
                <a:cubicBezTo>
                  <a:pt x="24" y="53"/>
                  <a:pt x="19" y="55"/>
                  <a:pt x="16" y="51"/>
                </a:cubicBezTo>
                <a:cubicBezTo>
                  <a:pt x="12" y="44"/>
                  <a:pt x="12" y="44"/>
                  <a:pt x="12" y="44"/>
                </a:cubicBezTo>
                <a:cubicBezTo>
                  <a:pt x="11" y="42"/>
                  <a:pt x="7" y="43"/>
                  <a:pt x="8" y="46"/>
                </a:cubicBezTo>
                <a:cubicBezTo>
                  <a:pt x="13" y="55"/>
                  <a:pt x="13" y="55"/>
                  <a:pt x="13" y="55"/>
                </a:cubicBezTo>
                <a:cubicBezTo>
                  <a:pt x="13" y="55"/>
                  <a:pt x="13" y="55"/>
                  <a:pt x="13" y="55"/>
                </a:cubicBezTo>
                <a:cubicBezTo>
                  <a:pt x="22" y="70"/>
                  <a:pt x="22" y="70"/>
                  <a:pt x="22" y="70"/>
                </a:cubicBezTo>
                <a:cubicBezTo>
                  <a:pt x="23" y="72"/>
                  <a:pt x="24" y="73"/>
                  <a:pt x="26" y="74"/>
                </a:cubicBezTo>
                <a:cubicBezTo>
                  <a:pt x="29" y="77"/>
                  <a:pt x="34" y="79"/>
                  <a:pt x="38" y="80"/>
                </a:cubicBezTo>
                <a:cubicBezTo>
                  <a:pt x="43" y="80"/>
                  <a:pt x="48" y="79"/>
                  <a:pt x="52" y="76"/>
                </a:cubicBezTo>
                <a:close/>
              </a:path>
            </a:pathLst>
          </a:custGeom>
          <a:solidFill>
            <a:schemeClr val="bg1">
              <a:lumMod val="50000"/>
            </a:schemeClr>
          </a:solidFill>
          <a:ln>
            <a:noFill/>
          </a:ln>
        </p:spPr>
        <p:txBody>
          <a:bodyPr/>
          <a:lstStyle/>
          <a:p>
            <a:endParaRPr lang="zh-CN" altLang="en-US">
              <a:solidFill>
                <a:prstClr val="black"/>
              </a:solidFill>
            </a:endParaRPr>
          </a:p>
        </p:txBody>
      </p:sp>
      <p:sp>
        <p:nvSpPr>
          <p:cNvPr id="31774" name="Freeform 30"/>
          <p:cNvSpPr>
            <a:spLocks noEditPoints="1"/>
          </p:cNvSpPr>
          <p:nvPr/>
        </p:nvSpPr>
        <p:spPr bwMode="auto">
          <a:xfrm>
            <a:off x="7240270" y="1695864"/>
            <a:ext cx="193675" cy="196911"/>
          </a:xfrm>
          <a:custGeom>
            <a:avLst/>
            <a:gdLst>
              <a:gd name="T0" fmla="*/ 39 w 77"/>
              <a:gd name="T1" fmla="*/ 57 h 78"/>
              <a:gd name="T2" fmla="*/ 48 w 77"/>
              <a:gd name="T3" fmla="*/ 8 h 78"/>
              <a:gd name="T4" fmla="*/ 53 w 77"/>
              <a:gd name="T5" fmla="*/ 10 h 78"/>
              <a:gd name="T6" fmla="*/ 61 w 77"/>
              <a:gd name="T7" fmla="*/ 7 h 78"/>
              <a:gd name="T8" fmla="*/ 71 w 77"/>
              <a:gd name="T9" fmla="*/ 20 h 78"/>
              <a:gd name="T10" fmla="*/ 69 w 77"/>
              <a:gd name="T11" fmla="*/ 29 h 78"/>
              <a:gd name="T12" fmla="*/ 77 w 77"/>
              <a:gd name="T13" fmla="*/ 32 h 78"/>
              <a:gd name="T14" fmla="*/ 74 w 77"/>
              <a:gd name="T15" fmla="*/ 48 h 78"/>
              <a:gd name="T16" fmla="*/ 67 w 77"/>
              <a:gd name="T17" fmla="*/ 53 h 78"/>
              <a:gd name="T18" fmla="*/ 71 w 77"/>
              <a:gd name="T19" fmla="*/ 61 h 78"/>
              <a:gd name="T20" fmla="*/ 57 w 77"/>
              <a:gd name="T21" fmla="*/ 71 h 78"/>
              <a:gd name="T22" fmla="*/ 51 w 77"/>
              <a:gd name="T23" fmla="*/ 68 h 78"/>
              <a:gd name="T24" fmla="*/ 45 w 77"/>
              <a:gd name="T25" fmla="*/ 78 h 78"/>
              <a:gd name="T26" fmla="*/ 29 w 77"/>
              <a:gd name="T27" fmla="*/ 75 h 78"/>
              <a:gd name="T28" fmla="*/ 26 w 77"/>
              <a:gd name="T29" fmla="*/ 68 h 78"/>
              <a:gd name="T30" fmla="*/ 24 w 77"/>
              <a:gd name="T31" fmla="*/ 67 h 78"/>
              <a:gd name="T32" fmla="*/ 16 w 77"/>
              <a:gd name="T33" fmla="*/ 71 h 78"/>
              <a:gd name="T34" fmla="*/ 6 w 77"/>
              <a:gd name="T35" fmla="*/ 57 h 78"/>
              <a:gd name="T36" fmla="*/ 8 w 77"/>
              <a:gd name="T37" fmla="*/ 48 h 78"/>
              <a:gd name="T38" fmla="*/ 0 w 77"/>
              <a:gd name="T39" fmla="*/ 45 h 78"/>
              <a:gd name="T40" fmla="*/ 8 w 77"/>
              <a:gd name="T41" fmla="*/ 29 h 78"/>
              <a:gd name="T42" fmla="*/ 6 w 77"/>
              <a:gd name="T43" fmla="*/ 20 h 78"/>
              <a:gd name="T44" fmla="*/ 6 w 77"/>
              <a:gd name="T45" fmla="*/ 16 h 78"/>
              <a:gd name="T46" fmla="*/ 24 w 77"/>
              <a:gd name="T47" fmla="*/ 10 h 78"/>
              <a:gd name="T48" fmla="*/ 32 w 77"/>
              <a:gd name="T49" fmla="*/ 0 h 78"/>
              <a:gd name="T50" fmla="*/ 48 w 77"/>
              <a:gd name="T51" fmla="*/ 3 h 78"/>
              <a:gd name="T52" fmla="*/ 48 w 77"/>
              <a:gd name="T53" fmla="*/ 15 h 78"/>
              <a:gd name="T54" fmla="*/ 42 w 77"/>
              <a:gd name="T55" fmla="*/ 11 h 78"/>
              <a:gd name="T56" fmla="*/ 35 w 77"/>
              <a:gd name="T57" fmla="*/ 11 h 78"/>
              <a:gd name="T58" fmla="*/ 25 w 77"/>
              <a:gd name="T59" fmla="*/ 17 h 78"/>
              <a:gd name="T60" fmla="*/ 13 w 77"/>
              <a:gd name="T61" fmla="*/ 18 h 78"/>
              <a:gd name="T62" fmla="*/ 14 w 77"/>
              <a:gd name="T63" fmla="*/ 29 h 78"/>
              <a:gd name="T64" fmla="*/ 6 w 77"/>
              <a:gd name="T65" fmla="*/ 35 h 78"/>
              <a:gd name="T66" fmla="*/ 13 w 77"/>
              <a:gd name="T67" fmla="*/ 45 h 78"/>
              <a:gd name="T68" fmla="*/ 16 w 77"/>
              <a:gd name="T69" fmla="*/ 56 h 78"/>
              <a:gd name="T70" fmla="*/ 21 w 77"/>
              <a:gd name="T71" fmla="*/ 61 h 78"/>
              <a:gd name="T72" fmla="*/ 32 w 77"/>
              <a:gd name="T73" fmla="*/ 64 h 78"/>
              <a:gd name="T74" fmla="*/ 42 w 77"/>
              <a:gd name="T75" fmla="*/ 72 h 78"/>
              <a:gd name="T76" fmla="*/ 44 w 77"/>
              <a:gd name="T77" fmla="*/ 64 h 78"/>
              <a:gd name="T78" fmla="*/ 52 w 77"/>
              <a:gd name="T79" fmla="*/ 61 h 78"/>
              <a:gd name="T80" fmla="*/ 64 w 77"/>
              <a:gd name="T81" fmla="*/ 59 h 78"/>
              <a:gd name="T82" fmla="*/ 63 w 77"/>
              <a:gd name="T83" fmla="*/ 49 h 78"/>
              <a:gd name="T84" fmla="*/ 71 w 77"/>
              <a:gd name="T85" fmla="*/ 42 h 78"/>
              <a:gd name="T86" fmla="*/ 64 w 77"/>
              <a:gd name="T87" fmla="*/ 33 h 78"/>
              <a:gd name="T88" fmla="*/ 61 w 77"/>
              <a:gd name="T89" fmla="*/ 21 h 78"/>
              <a:gd name="T90" fmla="*/ 56 w 77"/>
              <a:gd name="T91" fmla="*/ 16 h 78"/>
              <a:gd name="T92" fmla="*/ 39 w 77"/>
              <a:gd name="T93" fmla="*/ 24 h 78"/>
              <a:gd name="T94" fmla="*/ 39 w 77"/>
              <a:gd name="T95"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78">
                <a:moveTo>
                  <a:pt x="39" y="20"/>
                </a:moveTo>
                <a:cubicBezTo>
                  <a:pt x="49" y="20"/>
                  <a:pt x="57" y="29"/>
                  <a:pt x="57" y="39"/>
                </a:cubicBezTo>
                <a:cubicBezTo>
                  <a:pt x="57" y="49"/>
                  <a:pt x="49" y="57"/>
                  <a:pt x="39" y="57"/>
                </a:cubicBezTo>
                <a:cubicBezTo>
                  <a:pt x="28" y="57"/>
                  <a:pt x="20" y="49"/>
                  <a:pt x="20" y="39"/>
                </a:cubicBezTo>
                <a:cubicBezTo>
                  <a:pt x="20" y="29"/>
                  <a:pt x="28" y="20"/>
                  <a:pt x="39" y="20"/>
                </a:cubicBezTo>
                <a:close/>
                <a:moveTo>
                  <a:pt x="48" y="8"/>
                </a:moveTo>
                <a:cubicBezTo>
                  <a:pt x="48" y="8"/>
                  <a:pt x="48" y="8"/>
                  <a:pt x="48" y="8"/>
                </a:cubicBezTo>
                <a:cubicBezTo>
                  <a:pt x="49" y="9"/>
                  <a:pt x="50" y="9"/>
                  <a:pt x="51" y="9"/>
                </a:cubicBezTo>
                <a:cubicBezTo>
                  <a:pt x="52" y="10"/>
                  <a:pt x="52" y="10"/>
                  <a:pt x="53" y="10"/>
                </a:cubicBezTo>
                <a:cubicBezTo>
                  <a:pt x="57" y="7"/>
                  <a:pt x="57" y="7"/>
                  <a:pt x="57" y="7"/>
                </a:cubicBezTo>
                <a:cubicBezTo>
                  <a:pt x="58" y="5"/>
                  <a:pt x="60" y="5"/>
                  <a:pt x="61" y="7"/>
                </a:cubicBezTo>
                <a:cubicBezTo>
                  <a:pt x="61" y="7"/>
                  <a:pt x="61" y="7"/>
                  <a:pt x="61" y="7"/>
                </a:cubicBezTo>
                <a:cubicBezTo>
                  <a:pt x="61" y="7"/>
                  <a:pt x="61" y="7"/>
                  <a:pt x="61" y="7"/>
                </a:cubicBezTo>
                <a:cubicBezTo>
                  <a:pt x="71" y="16"/>
                  <a:pt x="71" y="16"/>
                  <a:pt x="71" y="16"/>
                </a:cubicBezTo>
                <a:cubicBezTo>
                  <a:pt x="72" y="17"/>
                  <a:pt x="72" y="19"/>
                  <a:pt x="71" y="20"/>
                </a:cubicBezTo>
                <a:cubicBezTo>
                  <a:pt x="67" y="24"/>
                  <a:pt x="67" y="24"/>
                  <a:pt x="67" y="24"/>
                </a:cubicBezTo>
                <a:cubicBezTo>
                  <a:pt x="67" y="25"/>
                  <a:pt x="68" y="26"/>
                  <a:pt x="68" y="26"/>
                </a:cubicBezTo>
                <a:cubicBezTo>
                  <a:pt x="68" y="27"/>
                  <a:pt x="69" y="28"/>
                  <a:pt x="69" y="29"/>
                </a:cubicBezTo>
                <a:cubicBezTo>
                  <a:pt x="74" y="29"/>
                  <a:pt x="74" y="29"/>
                  <a:pt x="74" y="29"/>
                </a:cubicBezTo>
                <a:cubicBezTo>
                  <a:pt x="76" y="29"/>
                  <a:pt x="77" y="30"/>
                  <a:pt x="77" y="32"/>
                </a:cubicBezTo>
                <a:cubicBezTo>
                  <a:pt x="77" y="32"/>
                  <a:pt x="77" y="32"/>
                  <a:pt x="77" y="32"/>
                </a:cubicBezTo>
                <a:cubicBezTo>
                  <a:pt x="77" y="45"/>
                  <a:pt x="77" y="45"/>
                  <a:pt x="77" y="45"/>
                </a:cubicBezTo>
                <a:cubicBezTo>
                  <a:pt x="77" y="47"/>
                  <a:pt x="76" y="48"/>
                  <a:pt x="74" y="48"/>
                </a:cubicBezTo>
                <a:cubicBezTo>
                  <a:pt x="74" y="48"/>
                  <a:pt x="74" y="48"/>
                  <a:pt x="74" y="48"/>
                </a:cubicBezTo>
                <a:cubicBezTo>
                  <a:pt x="69" y="48"/>
                  <a:pt x="69" y="48"/>
                  <a:pt x="69" y="48"/>
                </a:cubicBezTo>
                <a:cubicBezTo>
                  <a:pt x="69" y="49"/>
                  <a:pt x="68" y="50"/>
                  <a:pt x="68" y="51"/>
                </a:cubicBezTo>
                <a:cubicBezTo>
                  <a:pt x="68" y="52"/>
                  <a:pt x="67" y="53"/>
                  <a:pt x="67" y="53"/>
                </a:cubicBezTo>
                <a:cubicBezTo>
                  <a:pt x="71" y="57"/>
                  <a:pt x="71" y="57"/>
                  <a:pt x="71" y="57"/>
                </a:cubicBezTo>
                <a:cubicBezTo>
                  <a:pt x="72" y="58"/>
                  <a:pt x="72" y="60"/>
                  <a:pt x="71" y="61"/>
                </a:cubicBezTo>
                <a:cubicBezTo>
                  <a:pt x="71" y="61"/>
                  <a:pt x="71" y="61"/>
                  <a:pt x="71" y="61"/>
                </a:cubicBezTo>
                <a:cubicBezTo>
                  <a:pt x="71" y="61"/>
                  <a:pt x="71" y="61"/>
                  <a:pt x="71" y="61"/>
                </a:cubicBezTo>
                <a:cubicBezTo>
                  <a:pt x="61" y="71"/>
                  <a:pt x="61" y="71"/>
                  <a:pt x="61" y="71"/>
                </a:cubicBezTo>
                <a:cubicBezTo>
                  <a:pt x="60" y="72"/>
                  <a:pt x="58" y="72"/>
                  <a:pt x="57" y="71"/>
                </a:cubicBezTo>
                <a:cubicBezTo>
                  <a:pt x="53" y="67"/>
                  <a:pt x="53" y="67"/>
                  <a:pt x="53" y="67"/>
                </a:cubicBezTo>
                <a:cubicBezTo>
                  <a:pt x="52" y="68"/>
                  <a:pt x="52" y="68"/>
                  <a:pt x="51" y="68"/>
                </a:cubicBezTo>
                <a:cubicBezTo>
                  <a:pt x="51" y="68"/>
                  <a:pt x="51" y="68"/>
                  <a:pt x="51" y="68"/>
                </a:cubicBezTo>
                <a:cubicBezTo>
                  <a:pt x="50" y="69"/>
                  <a:pt x="49" y="69"/>
                  <a:pt x="48" y="69"/>
                </a:cubicBezTo>
                <a:cubicBezTo>
                  <a:pt x="48" y="75"/>
                  <a:pt x="48" y="75"/>
                  <a:pt x="48" y="75"/>
                </a:cubicBezTo>
                <a:cubicBezTo>
                  <a:pt x="48" y="76"/>
                  <a:pt x="47" y="78"/>
                  <a:pt x="45" y="78"/>
                </a:cubicBezTo>
                <a:cubicBezTo>
                  <a:pt x="45" y="77"/>
                  <a:pt x="45" y="77"/>
                  <a:pt x="45" y="77"/>
                </a:cubicBezTo>
                <a:cubicBezTo>
                  <a:pt x="32" y="77"/>
                  <a:pt x="32" y="77"/>
                  <a:pt x="32" y="77"/>
                </a:cubicBezTo>
                <a:cubicBezTo>
                  <a:pt x="30" y="77"/>
                  <a:pt x="29" y="76"/>
                  <a:pt x="29" y="75"/>
                </a:cubicBezTo>
                <a:cubicBezTo>
                  <a:pt x="29" y="75"/>
                  <a:pt x="29" y="75"/>
                  <a:pt x="29" y="75"/>
                </a:cubicBezTo>
                <a:cubicBezTo>
                  <a:pt x="29" y="69"/>
                  <a:pt x="29" y="69"/>
                  <a:pt x="29" y="69"/>
                </a:cubicBezTo>
                <a:cubicBezTo>
                  <a:pt x="28" y="69"/>
                  <a:pt x="27" y="69"/>
                  <a:pt x="26" y="68"/>
                </a:cubicBezTo>
                <a:cubicBezTo>
                  <a:pt x="26" y="68"/>
                  <a:pt x="26" y="68"/>
                  <a:pt x="26" y="68"/>
                </a:cubicBezTo>
                <a:cubicBezTo>
                  <a:pt x="26" y="68"/>
                  <a:pt x="26" y="68"/>
                  <a:pt x="26" y="68"/>
                </a:cubicBezTo>
                <a:cubicBezTo>
                  <a:pt x="25" y="68"/>
                  <a:pt x="25" y="67"/>
                  <a:pt x="24" y="67"/>
                </a:cubicBezTo>
                <a:cubicBezTo>
                  <a:pt x="20" y="71"/>
                  <a:pt x="20" y="71"/>
                  <a:pt x="20" y="71"/>
                </a:cubicBezTo>
                <a:cubicBezTo>
                  <a:pt x="19" y="72"/>
                  <a:pt x="17" y="72"/>
                  <a:pt x="16" y="71"/>
                </a:cubicBezTo>
                <a:cubicBezTo>
                  <a:pt x="16" y="71"/>
                  <a:pt x="16" y="71"/>
                  <a:pt x="16" y="71"/>
                </a:cubicBezTo>
                <a:cubicBezTo>
                  <a:pt x="16" y="71"/>
                  <a:pt x="16" y="71"/>
                  <a:pt x="16" y="71"/>
                </a:cubicBezTo>
                <a:cubicBezTo>
                  <a:pt x="6" y="61"/>
                  <a:pt x="6" y="61"/>
                  <a:pt x="6" y="61"/>
                </a:cubicBezTo>
                <a:cubicBezTo>
                  <a:pt x="5" y="60"/>
                  <a:pt x="5" y="58"/>
                  <a:pt x="6" y="57"/>
                </a:cubicBezTo>
                <a:cubicBezTo>
                  <a:pt x="10" y="53"/>
                  <a:pt x="10" y="53"/>
                  <a:pt x="10" y="53"/>
                </a:cubicBezTo>
                <a:cubicBezTo>
                  <a:pt x="10" y="53"/>
                  <a:pt x="9" y="52"/>
                  <a:pt x="9" y="51"/>
                </a:cubicBezTo>
                <a:cubicBezTo>
                  <a:pt x="9" y="50"/>
                  <a:pt x="8" y="49"/>
                  <a:pt x="8" y="48"/>
                </a:cubicBezTo>
                <a:cubicBezTo>
                  <a:pt x="3" y="48"/>
                  <a:pt x="3" y="48"/>
                  <a:pt x="3" y="48"/>
                </a:cubicBezTo>
                <a:cubicBezTo>
                  <a:pt x="1" y="48"/>
                  <a:pt x="0" y="47"/>
                  <a:pt x="0" y="45"/>
                </a:cubicBezTo>
                <a:cubicBezTo>
                  <a:pt x="0" y="45"/>
                  <a:pt x="0" y="45"/>
                  <a:pt x="0" y="45"/>
                </a:cubicBezTo>
                <a:cubicBezTo>
                  <a:pt x="0" y="32"/>
                  <a:pt x="0" y="32"/>
                  <a:pt x="0" y="32"/>
                </a:cubicBezTo>
                <a:cubicBezTo>
                  <a:pt x="0" y="30"/>
                  <a:pt x="1" y="29"/>
                  <a:pt x="3" y="29"/>
                </a:cubicBezTo>
                <a:cubicBezTo>
                  <a:pt x="8" y="29"/>
                  <a:pt x="8" y="29"/>
                  <a:pt x="8" y="29"/>
                </a:cubicBezTo>
                <a:cubicBezTo>
                  <a:pt x="8" y="28"/>
                  <a:pt x="9" y="27"/>
                  <a:pt x="9" y="26"/>
                </a:cubicBezTo>
                <a:cubicBezTo>
                  <a:pt x="9" y="26"/>
                  <a:pt x="10" y="25"/>
                  <a:pt x="10" y="24"/>
                </a:cubicBezTo>
                <a:cubicBezTo>
                  <a:pt x="6" y="20"/>
                  <a:pt x="6" y="20"/>
                  <a:pt x="6" y="20"/>
                </a:cubicBezTo>
                <a:cubicBezTo>
                  <a:pt x="5" y="19"/>
                  <a:pt x="5" y="17"/>
                  <a:pt x="6" y="16"/>
                </a:cubicBezTo>
                <a:cubicBezTo>
                  <a:pt x="6" y="16"/>
                  <a:pt x="6" y="16"/>
                  <a:pt x="6" y="16"/>
                </a:cubicBezTo>
                <a:cubicBezTo>
                  <a:pt x="6" y="16"/>
                  <a:pt x="6" y="16"/>
                  <a:pt x="6" y="16"/>
                </a:cubicBezTo>
                <a:cubicBezTo>
                  <a:pt x="16" y="7"/>
                  <a:pt x="16" y="7"/>
                  <a:pt x="16" y="7"/>
                </a:cubicBezTo>
                <a:cubicBezTo>
                  <a:pt x="17" y="5"/>
                  <a:pt x="19" y="5"/>
                  <a:pt x="20" y="7"/>
                </a:cubicBezTo>
                <a:cubicBezTo>
                  <a:pt x="24" y="10"/>
                  <a:pt x="24" y="10"/>
                  <a:pt x="24" y="10"/>
                </a:cubicBezTo>
                <a:cubicBezTo>
                  <a:pt x="25" y="10"/>
                  <a:pt x="27" y="9"/>
                  <a:pt x="29" y="8"/>
                </a:cubicBezTo>
                <a:cubicBezTo>
                  <a:pt x="29" y="3"/>
                  <a:pt x="29" y="3"/>
                  <a:pt x="29" y="3"/>
                </a:cubicBezTo>
                <a:cubicBezTo>
                  <a:pt x="29" y="1"/>
                  <a:pt x="30" y="0"/>
                  <a:pt x="32" y="0"/>
                </a:cubicBezTo>
                <a:cubicBezTo>
                  <a:pt x="32" y="0"/>
                  <a:pt x="32" y="0"/>
                  <a:pt x="32" y="0"/>
                </a:cubicBezTo>
                <a:cubicBezTo>
                  <a:pt x="45" y="0"/>
                  <a:pt x="45" y="0"/>
                  <a:pt x="45" y="0"/>
                </a:cubicBezTo>
                <a:cubicBezTo>
                  <a:pt x="47" y="0"/>
                  <a:pt x="48" y="1"/>
                  <a:pt x="48" y="3"/>
                </a:cubicBezTo>
                <a:cubicBezTo>
                  <a:pt x="48" y="3"/>
                  <a:pt x="48" y="3"/>
                  <a:pt x="48" y="3"/>
                </a:cubicBezTo>
                <a:cubicBezTo>
                  <a:pt x="48" y="8"/>
                  <a:pt x="48" y="8"/>
                  <a:pt x="48" y="8"/>
                </a:cubicBezTo>
                <a:close/>
                <a:moveTo>
                  <a:pt x="48" y="15"/>
                </a:moveTo>
                <a:cubicBezTo>
                  <a:pt x="48" y="15"/>
                  <a:pt x="48" y="15"/>
                  <a:pt x="48" y="15"/>
                </a:cubicBezTo>
                <a:cubicBezTo>
                  <a:pt x="47" y="14"/>
                  <a:pt x="46" y="14"/>
                  <a:pt x="45" y="13"/>
                </a:cubicBezTo>
                <a:cubicBezTo>
                  <a:pt x="43" y="13"/>
                  <a:pt x="42" y="12"/>
                  <a:pt x="42" y="11"/>
                </a:cubicBezTo>
                <a:cubicBezTo>
                  <a:pt x="42" y="6"/>
                  <a:pt x="42" y="6"/>
                  <a:pt x="42" y="6"/>
                </a:cubicBezTo>
                <a:cubicBezTo>
                  <a:pt x="35" y="6"/>
                  <a:pt x="35" y="6"/>
                  <a:pt x="35" y="6"/>
                </a:cubicBezTo>
                <a:cubicBezTo>
                  <a:pt x="35" y="11"/>
                  <a:pt x="35" y="11"/>
                  <a:pt x="35" y="11"/>
                </a:cubicBezTo>
                <a:cubicBezTo>
                  <a:pt x="35" y="12"/>
                  <a:pt x="34" y="13"/>
                  <a:pt x="33" y="13"/>
                </a:cubicBezTo>
                <a:cubicBezTo>
                  <a:pt x="30" y="14"/>
                  <a:pt x="27" y="15"/>
                  <a:pt x="25" y="17"/>
                </a:cubicBezTo>
                <a:cubicBezTo>
                  <a:pt x="25" y="17"/>
                  <a:pt x="25" y="17"/>
                  <a:pt x="25" y="17"/>
                </a:cubicBezTo>
                <a:cubicBezTo>
                  <a:pt x="24" y="17"/>
                  <a:pt x="22" y="17"/>
                  <a:pt x="21" y="16"/>
                </a:cubicBezTo>
                <a:cubicBezTo>
                  <a:pt x="18" y="13"/>
                  <a:pt x="18" y="13"/>
                  <a:pt x="18" y="13"/>
                </a:cubicBezTo>
                <a:cubicBezTo>
                  <a:pt x="13" y="18"/>
                  <a:pt x="13" y="18"/>
                  <a:pt x="13" y="18"/>
                </a:cubicBezTo>
                <a:cubicBezTo>
                  <a:pt x="16" y="21"/>
                  <a:pt x="16" y="21"/>
                  <a:pt x="16" y="21"/>
                </a:cubicBezTo>
                <a:cubicBezTo>
                  <a:pt x="17" y="22"/>
                  <a:pt x="17" y="24"/>
                  <a:pt x="16" y="25"/>
                </a:cubicBezTo>
                <a:cubicBezTo>
                  <a:pt x="16" y="26"/>
                  <a:pt x="15" y="27"/>
                  <a:pt x="14" y="29"/>
                </a:cubicBezTo>
                <a:cubicBezTo>
                  <a:pt x="14" y="30"/>
                  <a:pt x="14" y="31"/>
                  <a:pt x="13" y="33"/>
                </a:cubicBezTo>
                <a:cubicBezTo>
                  <a:pt x="13" y="34"/>
                  <a:pt x="12" y="35"/>
                  <a:pt x="10" y="35"/>
                </a:cubicBezTo>
                <a:cubicBezTo>
                  <a:pt x="6" y="35"/>
                  <a:pt x="6" y="35"/>
                  <a:pt x="6" y="35"/>
                </a:cubicBezTo>
                <a:cubicBezTo>
                  <a:pt x="6" y="42"/>
                  <a:pt x="6" y="42"/>
                  <a:pt x="6" y="42"/>
                </a:cubicBezTo>
                <a:cubicBezTo>
                  <a:pt x="10" y="42"/>
                  <a:pt x="10" y="42"/>
                  <a:pt x="10" y="42"/>
                </a:cubicBezTo>
                <a:cubicBezTo>
                  <a:pt x="12" y="42"/>
                  <a:pt x="13" y="43"/>
                  <a:pt x="13" y="45"/>
                </a:cubicBezTo>
                <a:cubicBezTo>
                  <a:pt x="13" y="46"/>
                  <a:pt x="14" y="47"/>
                  <a:pt x="14" y="49"/>
                </a:cubicBezTo>
                <a:cubicBezTo>
                  <a:pt x="15" y="50"/>
                  <a:pt x="16" y="51"/>
                  <a:pt x="16" y="52"/>
                </a:cubicBezTo>
                <a:cubicBezTo>
                  <a:pt x="17" y="54"/>
                  <a:pt x="17" y="55"/>
                  <a:pt x="16" y="56"/>
                </a:cubicBezTo>
                <a:cubicBezTo>
                  <a:pt x="13" y="59"/>
                  <a:pt x="13" y="59"/>
                  <a:pt x="13" y="59"/>
                </a:cubicBezTo>
                <a:cubicBezTo>
                  <a:pt x="18" y="64"/>
                  <a:pt x="18" y="64"/>
                  <a:pt x="18" y="64"/>
                </a:cubicBezTo>
                <a:cubicBezTo>
                  <a:pt x="21" y="61"/>
                  <a:pt x="21" y="61"/>
                  <a:pt x="21" y="61"/>
                </a:cubicBezTo>
                <a:cubicBezTo>
                  <a:pt x="22" y="60"/>
                  <a:pt x="24" y="60"/>
                  <a:pt x="25" y="61"/>
                </a:cubicBezTo>
                <a:cubicBezTo>
                  <a:pt x="26" y="62"/>
                  <a:pt x="27" y="62"/>
                  <a:pt x="29" y="63"/>
                </a:cubicBezTo>
                <a:cubicBezTo>
                  <a:pt x="30" y="63"/>
                  <a:pt x="31" y="64"/>
                  <a:pt x="32" y="64"/>
                </a:cubicBezTo>
                <a:cubicBezTo>
                  <a:pt x="34" y="64"/>
                  <a:pt x="35" y="66"/>
                  <a:pt x="35" y="67"/>
                </a:cubicBezTo>
                <a:cubicBezTo>
                  <a:pt x="35" y="72"/>
                  <a:pt x="35" y="72"/>
                  <a:pt x="35" y="72"/>
                </a:cubicBezTo>
                <a:cubicBezTo>
                  <a:pt x="42" y="72"/>
                  <a:pt x="42" y="72"/>
                  <a:pt x="42" y="72"/>
                </a:cubicBezTo>
                <a:cubicBezTo>
                  <a:pt x="42" y="67"/>
                  <a:pt x="42" y="67"/>
                  <a:pt x="42" y="67"/>
                </a:cubicBezTo>
                <a:cubicBezTo>
                  <a:pt x="42" y="67"/>
                  <a:pt x="42" y="67"/>
                  <a:pt x="42" y="67"/>
                </a:cubicBezTo>
                <a:cubicBezTo>
                  <a:pt x="42" y="66"/>
                  <a:pt x="43" y="64"/>
                  <a:pt x="44" y="64"/>
                </a:cubicBezTo>
                <a:cubicBezTo>
                  <a:pt x="46" y="64"/>
                  <a:pt x="47" y="63"/>
                  <a:pt x="48" y="63"/>
                </a:cubicBezTo>
                <a:cubicBezTo>
                  <a:pt x="48" y="63"/>
                  <a:pt x="48" y="63"/>
                  <a:pt x="48" y="63"/>
                </a:cubicBezTo>
                <a:cubicBezTo>
                  <a:pt x="50" y="62"/>
                  <a:pt x="51" y="62"/>
                  <a:pt x="52" y="61"/>
                </a:cubicBezTo>
                <a:cubicBezTo>
                  <a:pt x="53" y="60"/>
                  <a:pt x="55" y="60"/>
                  <a:pt x="56" y="61"/>
                </a:cubicBezTo>
                <a:cubicBezTo>
                  <a:pt x="59" y="64"/>
                  <a:pt x="59" y="64"/>
                  <a:pt x="59" y="64"/>
                </a:cubicBezTo>
                <a:cubicBezTo>
                  <a:pt x="64" y="59"/>
                  <a:pt x="64" y="59"/>
                  <a:pt x="64" y="59"/>
                </a:cubicBezTo>
                <a:cubicBezTo>
                  <a:pt x="61" y="56"/>
                  <a:pt x="61" y="56"/>
                  <a:pt x="61" y="56"/>
                </a:cubicBezTo>
                <a:cubicBezTo>
                  <a:pt x="60" y="55"/>
                  <a:pt x="60" y="54"/>
                  <a:pt x="61" y="52"/>
                </a:cubicBezTo>
                <a:cubicBezTo>
                  <a:pt x="61" y="51"/>
                  <a:pt x="62" y="50"/>
                  <a:pt x="63" y="49"/>
                </a:cubicBezTo>
                <a:cubicBezTo>
                  <a:pt x="63" y="47"/>
                  <a:pt x="64" y="46"/>
                  <a:pt x="64" y="45"/>
                </a:cubicBezTo>
                <a:cubicBezTo>
                  <a:pt x="64" y="43"/>
                  <a:pt x="65" y="42"/>
                  <a:pt x="67" y="42"/>
                </a:cubicBezTo>
                <a:cubicBezTo>
                  <a:pt x="71" y="42"/>
                  <a:pt x="71" y="42"/>
                  <a:pt x="71" y="42"/>
                </a:cubicBezTo>
                <a:cubicBezTo>
                  <a:pt x="71" y="35"/>
                  <a:pt x="71" y="35"/>
                  <a:pt x="71" y="35"/>
                </a:cubicBezTo>
                <a:cubicBezTo>
                  <a:pt x="67" y="35"/>
                  <a:pt x="67" y="35"/>
                  <a:pt x="67" y="35"/>
                </a:cubicBezTo>
                <a:cubicBezTo>
                  <a:pt x="65" y="35"/>
                  <a:pt x="64" y="34"/>
                  <a:pt x="64" y="33"/>
                </a:cubicBezTo>
                <a:cubicBezTo>
                  <a:pt x="64" y="31"/>
                  <a:pt x="63" y="30"/>
                  <a:pt x="63" y="29"/>
                </a:cubicBezTo>
                <a:cubicBezTo>
                  <a:pt x="62" y="27"/>
                  <a:pt x="61" y="26"/>
                  <a:pt x="61" y="25"/>
                </a:cubicBezTo>
                <a:cubicBezTo>
                  <a:pt x="60" y="24"/>
                  <a:pt x="60" y="22"/>
                  <a:pt x="61" y="21"/>
                </a:cubicBezTo>
                <a:cubicBezTo>
                  <a:pt x="64" y="18"/>
                  <a:pt x="64" y="18"/>
                  <a:pt x="64" y="18"/>
                </a:cubicBezTo>
                <a:cubicBezTo>
                  <a:pt x="59" y="13"/>
                  <a:pt x="59" y="13"/>
                  <a:pt x="59" y="13"/>
                </a:cubicBezTo>
                <a:cubicBezTo>
                  <a:pt x="56" y="16"/>
                  <a:pt x="56" y="16"/>
                  <a:pt x="56" y="16"/>
                </a:cubicBezTo>
                <a:cubicBezTo>
                  <a:pt x="55" y="17"/>
                  <a:pt x="53" y="17"/>
                  <a:pt x="52" y="17"/>
                </a:cubicBezTo>
                <a:cubicBezTo>
                  <a:pt x="51" y="16"/>
                  <a:pt x="50" y="15"/>
                  <a:pt x="48" y="15"/>
                </a:cubicBezTo>
                <a:close/>
                <a:moveTo>
                  <a:pt x="39" y="24"/>
                </a:moveTo>
                <a:cubicBezTo>
                  <a:pt x="39" y="24"/>
                  <a:pt x="39" y="24"/>
                  <a:pt x="39" y="24"/>
                </a:cubicBezTo>
                <a:cubicBezTo>
                  <a:pt x="30" y="24"/>
                  <a:pt x="24" y="31"/>
                  <a:pt x="24" y="39"/>
                </a:cubicBezTo>
                <a:cubicBezTo>
                  <a:pt x="24" y="47"/>
                  <a:pt x="30" y="54"/>
                  <a:pt x="39" y="54"/>
                </a:cubicBezTo>
                <a:cubicBezTo>
                  <a:pt x="47" y="54"/>
                  <a:pt x="53" y="47"/>
                  <a:pt x="53" y="39"/>
                </a:cubicBezTo>
                <a:cubicBezTo>
                  <a:pt x="53" y="31"/>
                  <a:pt x="47" y="24"/>
                  <a:pt x="39" y="24"/>
                </a:cubicBezTo>
                <a:close/>
              </a:path>
            </a:pathLst>
          </a:custGeom>
          <a:solidFill>
            <a:schemeClr val="bg1">
              <a:lumMod val="50000"/>
            </a:schemeClr>
          </a:solidFill>
          <a:ln>
            <a:noFill/>
          </a:ln>
        </p:spPr>
        <p:txBody>
          <a:bodyPr/>
          <a:lstStyle/>
          <a:p>
            <a:endParaRPr lang="zh-CN" altLang="en-US">
              <a:solidFill>
                <a:prstClr val="black"/>
              </a:solidFill>
            </a:endParaRPr>
          </a:p>
        </p:txBody>
      </p:sp>
      <p:sp>
        <p:nvSpPr>
          <p:cNvPr id="31775" name="Rectangle 31"/>
          <p:cNvSpPr>
            <a:spLocks noChangeArrowheads="1"/>
          </p:cNvSpPr>
          <p:nvPr/>
        </p:nvSpPr>
        <p:spPr bwMode="auto">
          <a:xfrm>
            <a:off x="5448301" y="2161022"/>
            <a:ext cx="11525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2000" b="1" dirty="0">
                <a:solidFill>
                  <a:srgbClr val="F8F8F8"/>
                </a:solidFill>
                <a:latin typeface="微软雅黑 Light" panose="020B0502040204020203" pitchFamily="34" charset="-122"/>
                <a:ea typeface="微软雅黑 Light" panose="020B0502040204020203" pitchFamily="34" charset="-122"/>
              </a:rPr>
              <a:t>⭐</a:t>
            </a:r>
            <a:endParaRPr lang="zh-CN" altLang="zh-CN" sz="2000" b="1" dirty="0">
              <a:solidFill>
                <a:srgbClr val="F8F8F8"/>
              </a:solidFill>
              <a:latin typeface="微软雅黑 Light" panose="020B0502040204020203" pitchFamily="34" charset="-122"/>
              <a:ea typeface="微软雅黑 Light" panose="020B0502040204020203" pitchFamily="34" charset="-122"/>
            </a:endParaRPr>
          </a:p>
        </p:txBody>
      </p:sp>
      <p:sp>
        <p:nvSpPr>
          <p:cNvPr id="31776" name="Oval 32"/>
          <p:cNvSpPr>
            <a:spLocks noChangeArrowheads="1"/>
          </p:cNvSpPr>
          <p:nvPr/>
        </p:nvSpPr>
        <p:spPr bwMode="auto">
          <a:xfrm>
            <a:off x="5664201" y="1954583"/>
            <a:ext cx="695325" cy="695540"/>
          </a:xfrm>
          <a:prstGeom prst="ellipse">
            <a:avLst/>
          </a:prstGeom>
          <a:noFill/>
          <a:ln w="6350" cmpd="sng">
            <a:solidFill>
              <a:srgbClr val="F8F8F8"/>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微软雅黑 Light" panose="020B0502040204020203" pitchFamily="34" charset="-122"/>
              <a:ea typeface="微软雅黑 Light" panose="020B0502040204020203" pitchFamily="34" charset="-122"/>
            </a:endParaRPr>
          </a:p>
        </p:txBody>
      </p:sp>
      <p:sp>
        <p:nvSpPr>
          <p:cNvPr id="31777" name="Rectangle 33"/>
          <p:cNvSpPr>
            <a:spLocks noChangeArrowheads="1"/>
          </p:cNvSpPr>
          <p:nvPr/>
        </p:nvSpPr>
        <p:spPr bwMode="auto">
          <a:xfrm>
            <a:off x="7505700" y="1668145"/>
            <a:ext cx="1635760"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在清醒理智的夜晚设下闹钟</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选择想玩的游戏</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2.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定下一个明显不想起床的时间（也许你不想自己每天都做这个决定，那么请选择重复</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4.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选一个铃声吧（为了避免让你感到厌烦，可以尝试换一换</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5.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用备注激励自己</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6.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接下来就交给我们吧</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1778" name="Rectangle 34"/>
          <p:cNvSpPr>
            <a:spLocks noChangeArrowheads="1"/>
          </p:cNvSpPr>
          <p:nvPr/>
        </p:nvSpPr>
        <p:spPr bwMode="auto">
          <a:xfrm>
            <a:off x="7505700" y="3085465"/>
            <a:ext cx="163576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rPr>
              <a:t>早上用游戏来践行前一天的决心</a:t>
            </a:r>
            <a:endParaRPr lang="zh-CN" altLang="en-US" sz="800" b="1" dirty="0">
              <a:solidFill>
                <a:schemeClr val="bg1">
                  <a:lumMod val="50000"/>
                </a:schemeClr>
              </a:solidFill>
              <a:latin typeface="微软雅黑 Light" panose="020B0502040204020203" pitchFamily="34" charset="-122"/>
              <a:ea typeface="微软雅黑 Light" panose="020B0502040204020203" pitchFamily="34" charset="-122"/>
            </a:endParaRPr>
          </a:p>
          <a:p>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伴随着铃声，请完成游戏关闭闹钟</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很恼火？</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很烦躁？</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没有好心情？</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对的 这样你就睡不着了</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6" name="Text Box 15"/>
          <p:cNvSpPr txBox="1">
            <a:spLocks noChangeArrowheads="1"/>
          </p:cNvSpPr>
          <p:nvPr/>
        </p:nvSpPr>
        <p:spPr bwMode="auto">
          <a:xfrm>
            <a:off x="217028" y="1926625"/>
            <a:ext cx="559769" cy="144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8800" dirty="0" smtClean="0">
                <a:solidFill>
                  <a:schemeClr val="bg1">
                    <a:lumMod val="50000"/>
                  </a:schemeClr>
                </a:solidFill>
                <a:latin typeface="Arial" panose="020B0604020202020204" pitchFamily="34" charset="0"/>
                <a:cs typeface="Arial" panose="020B0604020202020204" pitchFamily="34" charset="0"/>
              </a:rPr>
              <a:t>“</a:t>
            </a:r>
            <a:endParaRPr lang="zh-CN" altLang="zh-CN" sz="8800" dirty="0">
              <a:solidFill>
                <a:schemeClr val="bg1">
                  <a:lumMod val="50000"/>
                </a:schemeClr>
              </a:solidFill>
              <a:latin typeface="Arial" panose="020B0604020202020204" pitchFamily="34" charset="0"/>
              <a:cs typeface="Arial" panose="020B0604020202020204" pitchFamily="34" charset="0"/>
            </a:endParaRPr>
          </a:p>
        </p:txBody>
      </p:sp>
      <p:sp>
        <p:nvSpPr>
          <p:cNvPr id="31770" name="Rectangle 26"/>
          <p:cNvSpPr>
            <a:spLocks noChangeArrowheads="1"/>
          </p:cNvSpPr>
          <p:nvPr/>
        </p:nvSpPr>
        <p:spPr bwMode="auto">
          <a:xfrm>
            <a:off x="402248" y="2519813"/>
            <a:ext cx="1656185" cy="68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设定的总是被某种神秘力量驱使下关掉？十连闹钟连番轰炸也没能拯救一个</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delay</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？那么让关掉闹钟变得忧伤起来吧！</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797560" y="277092"/>
            <a:ext cx="2779075" cy="552853"/>
            <a:chOff x="1256" y="436"/>
            <a:chExt cx="4376" cy="871"/>
          </a:xfrm>
        </p:grpSpPr>
        <p:sp>
          <p:nvSpPr>
            <p:cNvPr id="22"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1256" y="921"/>
              <a:ext cx="25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闹钟</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pic>
        <p:nvPicPr>
          <p:cNvPr id="4098"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7280" y="313690"/>
            <a:ext cx="2258060" cy="482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lenovo\Documents\Tencent Files\1065447102\Image\C2C\E09C1A3F419B0964E4282FDB1200BD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6183" y="319053"/>
            <a:ext cx="2256476" cy="482453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8A81AF7382622BC8D6B3209D338F0918"/>
          <p:cNvPicPr>
            <a:picLocks noChangeAspect="1"/>
          </p:cNvPicPr>
          <p:nvPr/>
        </p:nvPicPr>
        <p:blipFill>
          <a:blip r:embed="rId4"/>
          <a:stretch>
            <a:fillRect/>
          </a:stretch>
        </p:blipFill>
        <p:spPr>
          <a:xfrm>
            <a:off x="5111115" y="133350"/>
            <a:ext cx="2258060" cy="4831080"/>
          </a:xfrm>
          <a:prstGeom prst="rect">
            <a:avLst/>
          </a:prstGeom>
        </p:spPr>
      </p:pic>
      <p:pic>
        <p:nvPicPr>
          <p:cNvPr id="5" name="图片 4" descr="6AC3229ADE23F64420983DB5EE10A717"/>
          <p:cNvPicPr>
            <a:picLocks noChangeAspect="1"/>
          </p:cNvPicPr>
          <p:nvPr/>
        </p:nvPicPr>
        <p:blipFill>
          <a:blip r:embed="rId5"/>
          <a:stretch>
            <a:fillRect/>
          </a:stretch>
        </p:blipFill>
        <p:spPr>
          <a:xfrm>
            <a:off x="3914775" y="234315"/>
            <a:ext cx="2259440" cy="4831200"/>
          </a:xfrm>
          <a:prstGeom prst="rect">
            <a:avLst/>
          </a:prstGeom>
        </p:spPr>
      </p:pic>
      <p:pic>
        <p:nvPicPr>
          <p:cNvPr id="6" name="图片 5" descr="8A81AF7382622BC8D6B3209D338F0918"/>
          <p:cNvPicPr>
            <a:picLocks noChangeAspect="1"/>
          </p:cNvPicPr>
          <p:nvPr/>
        </p:nvPicPr>
        <p:blipFill>
          <a:blip r:embed="rId4"/>
          <a:stretch>
            <a:fillRect/>
          </a:stretch>
        </p:blipFill>
        <p:spPr>
          <a:xfrm>
            <a:off x="2204720" y="306705"/>
            <a:ext cx="2259440" cy="483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7"/>
                                        </p:tgtEl>
                                        <p:attrNameLst>
                                          <p:attrName>ppt_x</p:attrName>
                                        </p:attrNameLst>
                                      </p:cBhvr>
                                      <p:tavLst>
                                        <p:tav tm="0">
                                          <p:val>
                                            <p:strVal val="ppt_x"/>
                                          </p:val>
                                        </p:tav>
                                        <p:tav tm="100000">
                                          <p:val>
                                            <p:strVal val="ppt_x"/>
                                          </p:val>
                                        </p:tav>
                                      </p:tavLst>
                                    </p:anim>
                                    <p:anim calcmode="lin" valueType="num">
                                      <p:cBhvr additive="base">
                                        <p:cTn id="7" dur="500"/>
                                        <p:tgtEl>
                                          <p:spTgt spid="1027"/>
                                        </p:tgtEl>
                                        <p:attrNameLst>
                                          <p:attrName>ppt_y</p:attrName>
                                        </p:attrNameLst>
                                      </p:cBhvr>
                                      <p:tavLst>
                                        <p:tav tm="0">
                                          <p:val>
                                            <p:strVal val="ppt_y"/>
                                          </p:val>
                                        </p:tav>
                                        <p:tav tm="100000">
                                          <p:val>
                                            <p:strVal val="1+ppt_h/2"/>
                                          </p:val>
                                        </p:tav>
                                      </p:tavLst>
                                    </p:anim>
                                    <p:set>
                                      <p:cBhvr>
                                        <p:cTn id="8" dur="1" fill="hold">
                                          <p:stCondLst>
                                            <p:cond delay="499"/>
                                          </p:stCondLst>
                                        </p:cTn>
                                        <p:tgtEl>
                                          <p:spTgt spid="102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26"/>
                                        </p:tgtEl>
                                        <p:attrNameLst>
                                          <p:attrName>ppt_x</p:attrName>
                                        </p:attrNameLst>
                                      </p:cBhvr>
                                      <p:tavLst>
                                        <p:tav tm="0">
                                          <p:val>
                                            <p:strVal val="ppt_x"/>
                                          </p:val>
                                        </p:tav>
                                        <p:tav tm="100000">
                                          <p:val>
                                            <p:strVal val="ppt_x"/>
                                          </p:val>
                                        </p:tav>
                                      </p:tavLst>
                                    </p:anim>
                                    <p:anim calcmode="lin" valueType="num">
                                      <p:cBhvr additive="base">
                                        <p:cTn id="11" dur="500"/>
                                        <p:tgtEl>
                                          <p:spTgt spid="1026"/>
                                        </p:tgtEl>
                                        <p:attrNameLst>
                                          <p:attrName>ppt_y</p:attrName>
                                        </p:attrNameLst>
                                      </p:cBhvr>
                                      <p:tavLst>
                                        <p:tav tm="0">
                                          <p:val>
                                            <p:strVal val="ppt_y"/>
                                          </p:val>
                                        </p:tav>
                                        <p:tav tm="100000">
                                          <p:val>
                                            <p:strVal val="1+ppt_h/2"/>
                                          </p:val>
                                        </p:tav>
                                      </p:tavLst>
                                    </p:anim>
                                    <p:set>
                                      <p:cBhvr>
                                        <p:cTn id="12" dur="1" fill="hold">
                                          <p:stCondLst>
                                            <p:cond delay="499"/>
                                          </p:stCondLst>
                                        </p:cTn>
                                        <p:tgtEl>
                                          <p:spTgt spid="10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000" fill="hold">
                                          <p:stCondLst>
                                            <p:cond delay="0"/>
                                          </p:stCondLst>
                                        </p:cTn>
                                        <p:tgtEl>
                                          <p:spTgt spid="4"/>
                                        </p:tgtEl>
                                        <p:attrNameLst>
                                          <p:attrName>style.visibility</p:attrName>
                                        </p:attrNameLst>
                                      </p:cBhvr>
                                      <p:to>
                                        <p:strVal val="visible"/>
                                      </p:to>
                                    </p:set>
                                    <p:animEffect transition="in" filter="wedg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000" fill="hold">
                                          <p:stCondLst>
                                            <p:cond delay="0"/>
                                          </p:stCondLst>
                                        </p:cTn>
                                        <p:tgtEl>
                                          <p:spTgt spid="5"/>
                                        </p:tgtEl>
                                        <p:attrNameLst>
                                          <p:attrName>style.visibility</p:attrName>
                                        </p:attrNameLst>
                                      </p:cBhvr>
                                      <p:to>
                                        <p:strVal val="visible"/>
                                      </p:to>
                                    </p:set>
                                    <p:animEffect transition="in" filter="wedg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000" fill="hold">
                                          <p:stCondLst>
                                            <p:cond delay="0"/>
                                          </p:stCondLst>
                                        </p:cTn>
                                        <p:tgtEl>
                                          <p:spTgt spid="6"/>
                                        </p:tgtEl>
                                        <p:attrNameLst>
                                          <p:attrName>style.visibility</p:attrName>
                                        </p:attrNameLst>
                                      </p:cBhvr>
                                      <p:to>
                                        <p:strVal val="visible"/>
                                      </p:to>
                                    </p:set>
                                    <p:animEffect transition="in" filter="wedg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lenovo\Documents\Tencent Files\1065447102\Image\C2C\E1CD45A1AFD67E42A661672609D8010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22380" y="339244"/>
            <a:ext cx="2232248" cy="47727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enovo\Documents\Tencent Files\1065447102\Image\C2C\016A5981CC5251BF2570FE0B18EE31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4666" y="359564"/>
            <a:ext cx="2222797" cy="4752528"/>
          </a:xfrm>
          <a:prstGeom prst="rect">
            <a:avLst/>
          </a:prstGeom>
          <a:noFill/>
          <a:extLst>
            <a:ext uri="{909E8E84-426E-40DD-AFC4-6F175D3DCCD1}">
              <a14:hiddenFill xmlns:a14="http://schemas.microsoft.com/office/drawing/2010/main">
                <a:solidFill>
                  <a:srgbClr val="FFFFFF"/>
                </a:solidFill>
              </a14:hiddenFill>
            </a:ext>
          </a:extLst>
        </p:spPr>
      </p:pic>
      <p:sp>
        <p:nvSpPr>
          <p:cNvPr id="27657" name="Rectangle 9"/>
          <p:cNvSpPr>
            <a:spLocks noChangeArrowheads="1"/>
          </p:cNvSpPr>
          <p:nvPr/>
        </p:nvSpPr>
        <p:spPr bwMode="auto">
          <a:xfrm>
            <a:off x="397511" y="1759493"/>
            <a:ext cx="2303463" cy="1295800"/>
          </a:xfrm>
          <a:prstGeom prst="rect">
            <a:avLst/>
          </a:prstGeom>
          <a:solidFill>
            <a:schemeClr val="accent3"/>
          </a:solidFill>
          <a:ln>
            <a:noFill/>
          </a:ln>
          <a:effectLst/>
        </p:spPr>
        <p:txBody>
          <a:bodyPr wrap="none" anchor="ctr"/>
          <a:lstStyle/>
          <a:p>
            <a:endParaRPr lang="zh-CN" altLang="en-US">
              <a:solidFill>
                <a:prstClr val="white">
                  <a:lumMod val="50000"/>
                </a:prstClr>
              </a:solidFill>
            </a:endParaRPr>
          </a:p>
        </p:txBody>
      </p:sp>
      <p:sp>
        <p:nvSpPr>
          <p:cNvPr id="27658" name="Rectangle 10"/>
          <p:cNvSpPr>
            <a:spLocks noChangeArrowheads="1"/>
          </p:cNvSpPr>
          <p:nvPr/>
        </p:nvSpPr>
        <p:spPr bwMode="auto">
          <a:xfrm>
            <a:off x="6598285" y="872858"/>
            <a:ext cx="2087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40000"/>
              </a:lnSpc>
            </a:pP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WHAT MAKES US</a:t>
            </a: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000" b="1" dirty="0">
                <a:solidFill>
                  <a:schemeClr val="accent2"/>
                </a:solidFill>
                <a:latin typeface="微软雅黑 Light" panose="020B0502040204020203" pitchFamily="34" charset="-122"/>
                <a:ea typeface="微软雅黑 Light" panose="020B0502040204020203" pitchFamily="34" charset="-122"/>
              </a:rPr>
              <a:t>DIFFERENT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a:t>
            </a:r>
            <a:endParaRPr lang="zh-CN" altLang="en-US"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7659" name="Rectangle 11"/>
          <p:cNvSpPr>
            <a:spLocks noChangeArrowheads="1"/>
          </p:cNvSpPr>
          <p:nvPr/>
        </p:nvSpPr>
        <p:spPr bwMode="auto">
          <a:xfrm>
            <a:off x="828040" y="2286569"/>
            <a:ext cx="1728242"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800" dirty="0">
                <a:solidFill>
                  <a:prstClr val="white"/>
                </a:solidFill>
                <a:latin typeface="微软雅黑 Light" panose="020B0502040204020203" pitchFamily="34" charset="-122"/>
                <a:ea typeface="微软雅黑 Light" panose="020B0502040204020203" pitchFamily="34" charset="-122"/>
              </a:rPr>
              <a:t>手机放在那里总是无声的诱惑着你？专注的时候太无聊就算玩笔也很快乐？</a:t>
            </a:r>
            <a:endParaRPr lang="zh-CN" altLang="en-US" sz="800" dirty="0">
              <a:solidFill>
                <a:prstClr val="white"/>
              </a:solidFill>
              <a:latin typeface="微软雅黑 Light" panose="020B0502040204020203" pitchFamily="34" charset="-122"/>
              <a:ea typeface="微软雅黑 Light" panose="020B0502040204020203" pitchFamily="34" charset="-122"/>
            </a:endParaRPr>
          </a:p>
          <a:p>
            <a:pPr>
              <a:lnSpc>
                <a:spcPct val="120000"/>
              </a:lnSpc>
            </a:pPr>
            <a:r>
              <a:rPr lang="zh-CN" altLang="en-US" sz="800" dirty="0">
                <a:solidFill>
                  <a:prstClr val="white"/>
                </a:solidFill>
                <a:latin typeface="微软雅黑 Light" panose="020B0502040204020203" pitchFamily="34" charset="-122"/>
                <a:ea typeface="微软雅黑 Light" panose="020B0502040204020203" pitchFamily="34" charset="-122"/>
              </a:rPr>
              <a:t>那么不如和小狗一起专注，或者摸会🐟？</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sp>
        <p:nvSpPr>
          <p:cNvPr id="27662" name="Rectangle 14"/>
          <p:cNvSpPr>
            <a:spLocks noChangeArrowheads="1"/>
          </p:cNvSpPr>
          <p:nvPr/>
        </p:nvSpPr>
        <p:spPr bwMode="auto">
          <a:xfrm>
            <a:off x="642620" y="3350602"/>
            <a:ext cx="163988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sz="800" dirty="0">
                <a:latin typeface="微软雅黑 Light" panose="020B0502040204020203" pitchFamily="34" charset="-122"/>
                <a:ea typeface="微软雅黑 Light" panose="020B0502040204020203" pitchFamily="34" charset="-122"/>
                <a:sym typeface="+mn-ea"/>
              </a:rPr>
              <a:t>普通</a:t>
            </a:r>
            <a:r>
              <a:rPr lang="zh-CN" altLang="en-US" sz="800" dirty="0" smtClean="0">
                <a:latin typeface="微软雅黑 Light" panose="020B0502040204020203" pitchFamily="34" charset="-122"/>
                <a:ea typeface="微软雅黑 Light" panose="020B0502040204020203" pitchFamily="34" charset="-122"/>
                <a:sym typeface="+mn-ea"/>
              </a:rPr>
              <a:t>模式可以设置白名单，用户在专注期间只可以使用白名单中的应用，点击摸鱼按钮跳转到相关应用，但是如果</a:t>
            </a:r>
            <a:r>
              <a:rPr lang="en-US" altLang="zh-CN" sz="800" dirty="0" smtClean="0">
                <a:latin typeface="微软雅黑 Light" panose="020B0502040204020203" pitchFamily="34" charset="-122"/>
                <a:ea typeface="微软雅黑 Light" panose="020B0502040204020203" pitchFamily="34" charset="-122"/>
                <a:sym typeface="+mn-ea"/>
              </a:rPr>
              <a:t>5</a:t>
            </a:r>
            <a:r>
              <a:rPr lang="zh-CN" altLang="en-US" sz="800" dirty="0" smtClean="0">
                <a:latin typeface="微软雅黑 Light" panose="020B0502040204020203" pitchFamily="34" charset="-122"/>
                <a:ea typeface="微软雅黑 Light" panose="020B0502040204020203" pitchFamily="34" charset="-122"/>
                <a:sym typeface="+mn-ea"/>
              </a:rPr>
              <a:t>分钟没有回来则视为专注失败。</a:t>
            </a:r>
            <a:endParaRPr lang="zh-CN" altLang="en-US" sz="2400" b="1" dirty="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7663" name="Rectangle 15"/>
          <p:cNvSpPr>
            <a:spLocks noChangeArrowheads="1"/>
          </p:cNvSpPr>
          <p:nvPr/>
        </p:nvSpPr>
        <p:spPr bwMode="auto">
          <a:xfrm>
            <a:off x="642620" y="4254150"/>
            <a:ext cx="163988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800" dirty="0" smtClean="0">
                <a:latin typeface="微软雅黑 Light" panose="020B0502040204020203" pitchFamily="34" charset="-122"/>
                <a:ea typeface="微软雅黑 Light" panose="020B0502040204020203" pitchFamily="34" charset="-122"/>
                <a:sym typeface="+mn-ea"/>
              </a:rPr>
              <a:t>深度模式则完全不能离开该界面，进入深度模式后，就乖乖锁屏，好好学习吧。</a:t>
            </a:r>
            <a:endParaRPr lang="zh-CN" altLang="en-US" sz="2400" b="1" dirty="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7" name="Text Box 15"/>
          <p:cNvSpPr txBox="1">
            <a:spLocks noChangeArrowheads="1"/>
          </p:cNvSpPr>
          <p:nvPr/>
        </p:nvSpPr>
        <p:spPr bwMode="auto">
          <a:xfrm>
            <a:off x="540654" y="1922337"/>
            <a:ext cx="320922" cy="58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smtClean="0">
                <a:solidFill>
                  <a:prstClr val="white"/>
                </a:solidFill>
                <a:latin typeface="Arial" panose="020B0604020202020204" pitchFamily="34" charset="0"/>
                <a:cs typeface="Arial" panose="020B0604020202020204" pitchFamily="34" charset="0"/>
              </a:rPr>
              <a:t>“</a:t>
            </a:r>
            <a:endParaRPr lang="zh-CN" altLang="zh-CN" sz="3200" dirty="0">
              <a:solidFill>
                <a:prstClr val="white"/>
              </a:solidFill>
              <a:latin typeface="Arial" panose="020B0604020202020204" pitchFamily="34" charset="0"/>
              <a:cs typeface="Arial" panose="020B0604020202020204" pitchFamily="34" charset="0"/>
            </a:endParaRPr>
          </a:p>
        </p:txBody>
      </p:sp>
      <p:sp>
        <p:nvSpPr>
          <p:cNvPr id="4" name="矩形 3"/>
          <p:cNvSpPr/>
          <p:nvPr/>
        </p:nvSpPr>
        <p:spPr>
          <a:xfrm>
            <a:off x="6597650" y="1368296"/>
            <a:ext cx="2286000" cy="368935"/>
          </a:xfrm>
          <a:prstGeom prst="rect">
            <a:avLst/>
          </a:prstGeom>
        </p:spPr>
        <p:txBody>
          <a:bodyPr wrap="square" lIns="0" tIns="0" rIns="0" bIns="0">
            <a:spAutoFit/>
          </a:bodyPr>
          <a:lstStyle/>
          <a:p>
            <a:pPr>
              <a:lnSpc>
                <a:spcPct val="150000"/>
              </a:lnSpc>
            </a:pPr>
            <a:r>
              <a:rPr lang="zh-CN" altLang="en-US" sz="800" dirty="0" smtClean="0">
                <a:latin typeface="微软雅黑 Light" panose="020B0502040204020203" pitchFamily="34" charset="-122"/>
                <a:ea typeface="微软雅黑 Light" panose="020B0502040204020203" pitchFamily="34" charset="-122"/>
                <a:sym typeface="+mn-ea"/>
              </a:rPr>
              <a:t>选择你喜欢的小狗</a:t>
            </a:r>
            <a:r>
              <a:rPr lang="zh-CN" altLang="en-US" sz="800" dirty="0" smtClean="0">
                <a:latin typeface="微软雅黑 Light" panose="020B0502040204020203" pitchFamily="34" charset="-122"/>
                <a:ea typeface="微软雅黑 Light" panose="020B0502040204020203" pitchFamily="34" charset="-122"/>
                <a:sym typeface="+mn-ea"/>
              </a:rPr>
              <a:t>，做好准备</a:t>
            </a:r>
            <a:r>
              <a:rPr lang="zh-CN" altLang="en-US" sz="800" dirty="0" smtClean="0">
                <a:latin typeface="微软雅黑 Light" panose="020B0502040204020203" pitchFamily="34" charset="-122"/>
                <a:ea typeface="微软雅黑 Light" panose="020B0502040204020203" pitchFamily="34" charset="-122"/>
                <a:sym typeface="+mn-ea"/>
              </a:rPr>
              <a:t>就可以开始专注了！</a:t>
            </a:r>
            <a:endParaRPr lang="en-US" altLang="zh-CN" sz="800" dirty="0" smtClean="0">
              <a:latin typeface="微软雅黑 Light" panose="020B0502040204020203" pitchFamily="34" charset="-122"/>
              <a:ea typeface="微软雅黑 Light" panose="020B0502040204020203" pitchFamily="34" charset="-122"/>
            </a:endParaRPr>
          </a:p>
          <a:p>
            <a:pPr>
              <a:lnSpc>
                <a:spcPct val="150000"/>
              </a:lnSpc>
            </a:pPr>
            <a:endParaRPr lang="zh-CN" altLang="en-US" sz="800" dirty="0" smtClean="0">
              <a:latin typeface="微软雅黑 Light" panose="020B0502040204020203" pitchFamily="34" charset="-122"/>
              <a:ea typeface="微软雅黑 Light" panose="020B0502040204020203" pitchFamily="34" charset="-122"/>
              <a:sym typeface="+mn-ea"/>
            </a:endParaRPr>
          </a:p>
        </p:txBody>
      </p:sp>
      <p:sp>
        <p:nvSpPr>
          <p:cNvPr id="18" name="矩形 17"/>
          <p:cNvSpPr/>
          <p:nvPr/>
        </p:nvSpPr>
        <p:spPr>
          <a:xfrm>
            <a:off x="6597650" y="3535774"/>
            <a:ext cx="2286000" cy="553720"/>
          </a:xfrm>
          <a:prstGeom prst="rect">
            <a:avLst/>
          </a:prstGeom>
        </p:spPr>
        <p:txBody>
          <a:bodyPr wrap="square" lIns="0" tIns="0" rIns="0" bIns="0">
            <a:spAutoFit/>
          </a:bodyPr>
          <a:lstStyle/>
          <a:p>
            <a:pPr>
              <a:lnSpc>
                <a:spcPct val="150000"/>
              </a:lnSpc>
            </a:pPr>
            <a:r>
              <a:rPr lang="zh-CN" altLang="en-US" sz="800" dirty="0" smtClean="0">
                <a:latin typeface="微软雅黑 Light" panose="020B0502040204020203" pitchFamily="34" charset="-122"/>
                <a:ea typeface="微软雅黑 Light" panose="020B0502040204020203" pitchFamily="34" charset="-122"/>
                <a:sym typeface="+mn-ea"/>
              </a:rPr>
              <a:t>专注成功后会有积分奖励</a:t>
            </a:r>
            <a:endParaRPr lang="zh-CN" altLang="en-US" sz="800" dirty="0" smtClean="0">
              <a:latin typeface="微软雅黑 Light" panose="020B0502040204020203" pitchFamily="34" charset="-122"/>
              <a:ea typeface="微软雅黑 Light" panose="020B0502040204020203" pitchFamily="34" charset="-122"/>
              <a:sym typeface="+mn-ea"/>
            </a:endParaRPr>
          </a:p>
          <a:p>
            <a:pPr>
              <a:lnSpc>
                <a:spcPct val="150000"/>
              </a:lnSpc>
            </a:pPr>
            <a:r>
              <a:rPr lang="zh-CN" altLang="en-US" sz="800" dirty="0" smtClean="0">
                <a:latin typeface="微软雅黑 Light" panose="020B0502040204020203" pitchFamily="34" charset="-122"/>
                <a:ea typeface="微软雅黑 Light" panose="020B0502040204020203" pitchFamily="34" charset="-122"/>
                <a:sym typeface="+mn-ea"/>
              </a:rPr>
              <a:t>但是如果中途失败的话，宠物就</a:t>
            </a:r>
            <a:r>
              <a:rPr lang="en-US" altLang="zh-CN" sz="800" dirty="0" smtClean="0">
                <a:latin typeface="微软雅黑 Light" panose="020B0502040204020203" pitchFamily="34" charset="-122"/>
                <a:ea typeface="微软雅黑 Light" panose="020B0502040204020203" pitchFamily="34" charset="-122"/>
                <a:sym typeface="+mn-ea"/>
              </a:rPr>
              <a:t>die</a:t>
            </a:r>
            <a:r>
              <a:rPr lang="zh-CN" altLang="en-US" sz="800" dirty="0" smtClean="0">
                <a:latin typeface="微软雅黑 Light" panose="020B0502040204020203" pitchFamily="34" charset="-122"/>
                <a:ea typeface="微软雅黑 Light" panose="020B0502040204020203" pitchFamily="34" charset="-122"/>
                <a:sym typeface="+mn-ea"/>
              </a:rPr>
              <a:t>了。</a:t>
            </a:r>
            <a:endParaRPr lang="zh-CN" altLang="en-US" sz="800" dirty="0" smtClean="0">
              <a:latin typeface="微软雅黑 Light" panose="020B0502040204020203" pitchFamily="34" charset="-122"/>
              <a:ea typeface="微软雅黑 Light" panose="020B0502040204020203" pitchFamily="34" charset="-122"/>
              <a:sym typeface="+mn-ea"/>
            </a:endParaRPr>
          </a:p>
          <a:p>
            <a:pPr>
              <a:lnSpc>
                <a:spcPct val="150000"/>
              </a:lnSpc>
            </a:pPr>
            <a:r>
              <a:rPr lang="zh-CN" altLang="en-US" sz="800" dirty="0">
                <a:solidFill>
                  <a:srgbClr val="FFFFFF">
                    <a:lumMod val="50000"/>
                  </a:srgbClr>
                </a:solidFill>
                <a:latin typeface="微软雅黑 Light" panose="020B0502040204020203" pitchFamily="34" charset="-122"/>
                <a:ea typeface="微软雅黑 Light" panose="020B0502040204020203" pitchFamily="34" charset="-122"/>
              </a:rPr>
              <a:t>（像不像躺平的你 重新来过吧</a:t>
            </a:r>
            <a:endParaRPr lang="zh-CN" altLang="en-US" sz="800" dirty="0">
              <a:solidFill>
                <a:srgbClr val="FFFFFF">
                  <a:lumMod val="50000"/>
                </a:srgbClr>
              </a:solidFill>
              <a:latin typeface="微软雅黑 Light" panose="020B0502040204020203" pitchFamily="34" charset="-122"/>
              <a:ea typeface="微软雅黑 Light" panose="020B0502040204020203" pitchFamily="34" charset="-122"/>
            </a:endParaRPr>
          </a:p>
        </p:txBody>
      </p:sp>
      <p:pic>
        <p:nvPicPr>
          <p:cNvPr id="21" name="Picture 2" descr="D:\1稻壳模板\ppt\2016.4\小清新水彩花卉毕业答辩模板\未标题-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97560" y="276860"/>
            <a:ext cx="2779395" cy="553085"/>
            <a:chOff x="1256" y="436"/>
            <a:chExt cx="4377" cy="871"/>
          </a:xfrm>
        </p:grpSpPr>
        <p:sp>
          <p:nvSpPr>
            <p:cNvPr id="22"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1256" y="921"/>
              <a:ext cx="25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专注</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pic>
        <p:nvPicPr>
          <p:cNvPr id="5" name="图片 4"/>
          <p:cNvPicPr>
            <a:picLocks noChangeAspect="1"/>
          </p:cNvPicPr>
          <p:nvPr/>
        </p:nvPicPr>
        <p:blipFill>
          <a:blip r:embed="rId4"/>
          <a:stretch>
            <a:fillRect/>
          </a:stretch>
        </p:blipFill>
        <p:spPr>
          <a:xfrm>
            <a:off x="2643505" y="365125"/>
            <a:ext cx="2222550" cy="4752000"/>
          </a:xfrm>
          <a:prstGeom prst="rect">
            <a:avLst/>
          </a:prstGeom>
        </p:spPr>
      </p:pic>
      <p:pic>
        <p:nvPicPr>
          <p:cNvPr id="8" name="图片 7"/>
          <p:cNvPicPr>
            <a:picLocks noChangeAspect="1"/>
          </p:cNvPicPr>
          <p:nvPr/>
        </p:nvPicPr>
        <p:blipFill>
          <a:blip r:embed="rId5"/>
          <a:stretch>
            <a:fillRect/>
          </a:stretch>
        </p:blipFill>
        <p:spPr>
          <a:xfrm>
            <a:off x="4331970" y="349250"/>
            <a:ext cx="2222550" cy="4752000"/>
          </a:xfrm>
          <a:prstGeom prst="rect">
            <a:avLst/>
          </a:prstGeom>
        </p:spPr>
      </p:pic>
      <p:grpSp>
        <p:nvGrpSpPr>
          <p:cNvPr id="13" name="组合 12"/>
          <p:cNvGrpSpPr/>
          <p:nvPr/>
        </p:nvGrpSpPr>
        <p:grpSpPr>
          <a:xfrm>
            <a:off x="397510" y="2506980"/>
            <a:ext cx="3084830" cy="2022475"/>
            <a:chOff x="626" y="3948"/>
            <a:chExt cx="4858" cy="3185"/>
          </a:xfrm>
        </p:grpSpPr>
        <p:cxnSp>
          <p:nvCxnSpPr>
            <p:cNvPr id="11" name="曲线连接符 10"/>
            <p:cNvCxnSpPr>
              <a:stCxn id="27663" idx="1"/>
              <a:endCxn id="27662" idx="1"/>
            </p:cNvCxnSpPr>
            <p:nvPr/>
          </p:nvCxnSpPr>
          <p:spPr>
            <a:xfrm rot="10800000">
              <a:off x="1012" y="5857"/>
              <a:ext cx="5" cy="1277"/>
            </a:xfrm>
            <a:prstGeom prst="curvedConnector3">
              <a:avLst>
                <a:gd name="adj1" fmla="val 760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626" y="3948"/>
              <a:ext cx="4858" cy="2607"/>
            </a:xfrm>
            <a:prstGeom prst="bentConnector3">
              <a:avLst>
                <a:gd name="adj1" fmla="val 76307"/>
              </a:avLst>
            </a:prstGeom>
            <a:ln>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8314" y="1822827"/>
            <a:ext cx="2189981" cy="152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par>
                                <p:cTn id="8" presetID="20" presetClass="entr" presetSubtype="0" fill="hold" nodeType="withEffect">
                                  <p:stCondLst>
                                    <p:cond delay="0"/>
                                  </p:stCondLst>
                                  <p:childTnLst>
                                    <p:set>
                                      <p:cBhvr>
                                        <p:cTn id="9" dur="1000" fill="hold">
                                          <p:stCondLst>
                                            <p:cond delay="0"/>
                                          </p:stCondLst>
                                        </p:cTn>
                                        <p:tgtEl>
                                          <p:spTgt spid="13"/>
                                        </p:tgtEl>
                                        <p:attrNameLst>
                                          <p:attrName>style.visibility</p:attrName>
                                        </p:attrNameLst>
                                      </p:cBhvr>
                                      <p:to>
                                        <p:strVal val="visible"/>
                                      </p:to>
                                    </p:set>
                                    <p:animEffect transition="in" filter="wedg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8" name="Rectangle 20"/>
          <p:cNvSpPr>
            <a:spLocks noChangeArrowheads="1"/>
          </p:cNvSpPr>
          <p:nvPr/>
        </p:nvSpPr>
        <p:spPr bwMode="auto">
          <a:xfrm>
            <a:off x="940969" y="1503112"/>
            <a:ext cx="1447800" cy="1453010"/>
          </a:xfrm>
          <a:prstGeom prst="rect">
            <a:avLst/>
          </a:prstGeom>
          <a:solidFill>
            <a:schemeClr val="accent1">
              <a:lumMod val="60000"/>
              <a:lumOff val="40000"/>
            </a:schemeClr>
          </a:solidFill>
          <a:ln>
            <a:noFill/>
          </a:ln>
        </p:spPr>
        <p:txBody>
          <a:bodyPr/>
          <a:lstStyle/>
          <a:p>
            <a:endParaRPr lang="zh-CN" altLang="en-US">
              <a:solidFill>
                <a:prstClr val="black"/>
              </a:solidFill>
            </a:endParaRPr>
          </a:p>
        </p:txBody>
      </p:sp>
      <p:sp>
        <p:nvSpPr>
          <p:cNvPr id="43030" name="Rectangle 22"/>
          <p:cNvSpPr>
            <a:spLocks noChangeArrowheads="1"/>
          </p:cNvSpPr>
          <p:nvPr/>
        </p:nvSpPr>
        <p:spPr bwMode="auto">
          <a:xfrm>
            <a:off x="3836569" y="1503112"/>
            <a:ext cx="1447800" cy="1453010"/>
          </a:xfrm>
          <a:prstGeom prst="rect">
            <a:avLst/>
          </a:prstGeom>
          <a:solidFill>
            <a:schemeClr val="accent3"/>
          </a:solidFill>
          <a:ln>
            <a:noFill/>
          </a:ln>
        </p:spPr>
        <p:txBody>
          <a:bodyPr/>
          <a:lstStyle/>
          <a:p>
            <a:endParaRPr lang="zh-CN" altLang="en-US">
              <a:solidFill>
                <a:prstClr val="black"/>
              </a:solidFill>
            </a:endParaRPr>
          </a:p>
        </p:txBody>
      </p:sp>
      <p:sp>
        <p:nvSpPr>
          <p:cNvPr id="43032" name="Rectangle 24"/>
          <p:cNvSpPr>
            <a:spLocks noChangeArrowheads="1"/>
          </p:cNvSpPr>
          <p:nvPr/>
        </p:nvSpPr>
        <p:spPr bwMode="auto">
          <a:xfrm>
            <a:off x="6732169" y="1503112"/>
            <a:ext cx="1447800" cy="1453010"/>
          </a:xfrm>
          <a:prstGeom prst="rect">
            <a:avLst/>
          </a:prstGeom>
          <a:solidFill>
            <a:schemeClr val="accent6"/>
          </a:solidFill>
          <a:ln>
            <a:noFill/>
          </a:ln>
        </p:spPr>
        <p:txBody>
          <a:bodyPr/>
          <a:lstStyle/>
          <a:p>
            <a:endParaRPr lang="zh-CN" altLang="en-US">
              <a:solidFill>
                <a:prstClr val="black"/>
              </a:solidFill>
            </a:endParaRPr>
          </a:p>
        </p:txBody>
      </p:sp>
      <p:sp>
        <p:nvSpPr>
          <p:cNvPr id="43034" name="Rectangle 26"/>
          <p:cNvSpPr>
            <a:spLocks noChangeArrowheads="1"/>
          </p:cNvSpPr>
          <p:nvPr/>
        </p:nvSpPr>
        <p:spPr bwMode="auto">
          <a:xfrm>
            <a:off x="2388769" y="2956122"/>
            <a:ext cx="1447800" cy="1454599"/>
          </a:xfrm>
          <a:prstGeom prst="rect">
            <a:avLst/>
          </a:prstGeom>
          <a:solidFill>
            <a:schemeClr val="accent2"/>
          </a:solidFill>
          <a:ln>
            <a:noFill/>
          </a:ln>
        </p:spPr>
        <p:txBody>
          <a:bodyPr/>
          <a:lstStyle/>
          <a:p>
            <a:endParaRPr lang="zh-CN" altLang="en-US">
              <a:solidFill>
                <a:prstClr val="black"/>
              </a:solidFill>
            </a:endParaRPr>
          </a:p>
        </p:txBody>
      </p:sp>
      <p:sp>
        <p:nvSpPr>
          <p:cNvPr id="43036" name="Rectangle 28"/>
          <p:cNvSpPr>
            <a:spLocks noChangeArrowheads="1"/>
          </p:cNvSpPr>
          <p:nvPr/>
        </p:nvSpPr>
        <p:spPr bwMode="auto">
          <a:xfrm>
            <a:off x="5284369" y="2956122"/>
            <a:ext cx="1447800" cy="1454599"/>
          </a:xfrm>
          <a:prstGeom prst="rect">
            <a:avLst/>
          </a:prstGeom>
          <a:solidFill>
            <a:schemeClr val="accent4"/>
          </a:solidFill>
          <a:ln>
            <a:noFill/>
          </a:ln>
        </p:spPr>
        <p:txBody>
          <a:bodyPr/>
          <a:lstStyle/>
          <a:p>
            <a:endParaRPr lang="zh-CN" altLang="en-US">
              <a:solidFill>
                <a:prstClr val="black"/>
              </a:solidFill>
            </a:endParaRPr>
          </a:p>
        </p:txBody>
      </p:sp>
      <p:sp>
        <p:nvSpPr>
          <p:cNvPr id="43038" name="Rectangle 30"/>
          <p:cNvSpPr>
            <a:spLocks noChangeArrowheads="1"/>
          </p:cNvSpPr>
          <p:nvPr/>
        </p:nvSpPr>
        <p:spPr bwMode="auto">
          <a:xfrm>
            <a:off x="940969" y="1960454"/>
            <a:ext cx="1441450"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zh-CN" sz="800" b="1" dirty="0">
                <a:solidFill>
                  <a:srgbClr val="F8F8F8"/>
                </a:solidFill>
                <a:latin typeface="微软雅黑 Light" panose="020B0502040204020203" pitchFamily="34" charset="-122"/>
                <a:ea typeface="微软雅黑 Light" panose="020B0502040204020203" pitchFamily="34" charset="-122"/>
              </a:rPr>
              <a:t>冬日紫</a:t>
            </a:r>
            <a:endParaRPr lang="zh-CN" altLang="zh-CN" sz="800" b="1"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对这冬日紫色有点腻味了？</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没关系！</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我们还提供不同的风格</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选择自己的风格，</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让专注和摸鱼都更属于自己</a:t>
            </a: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sp>
        <p:nvSpPr>
          <p:cNvPr id="43039" name="Rectangle 31"/>
          <p:cNvSpPr>
            <a:spLocks noChangeArrowheads="1"/>
          </p:cNvSpPr>
          <p:nvPr/>
        </p:nvSpPr>
        <p:spPr bwMode="auto">
          <a:xfrm>
            <a:off x="3836569" y="1960454"/>
            <a:ext cx="1441450"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800" b="1" dirty="0">
                <a:solidFill>
                  <a:srgbClr val="F8F8F8"/>
                </a:solidFill>
                <a:latin typeface="微软雅黑 Light" panose="020B0502040204020203" pitchFamily="34" charset="-122"/>
                <a:ea typeface="微软雅黑 Light" panose="020B0502040204020203" pitchFamily="34" charset="-122"/>
              </a:rPr>
              <a:t>GREEN</a:t>
            </a:r>
            <a:endParaRPr lang="zh-CN" altLang="zh-CN" sz="800" b="1">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或者是让眼镜休息一下？</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看看树木</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遨游太空，探索星球</a:t>
            </a: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sp>
        <p:nvSpPr>
          <p:cNvPr id="43040" name="Rectangle 32"/>
          <p:cNvSpPr>
            <a:spLocks noChangeArrowheads="1"/>
          </p:cNvSpPr>
          <p:nvPr/>
        </p:nvSpPr>
        <p:spPr bwMode="auto">
          <a:xfrm>
            <a:off x="6725819" y="1960454"/>
            <a:ext cx="1441450" cy="117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800" b="1" dirty="0">
                <a:solidFill>
                  <a:srgbClr val="F8F8F8"/>
                </a:solidFill>
                <a:latin typeface="微软雅黑 Light" panose="020B0502040204020203" pitchFamily="34" charset="-122"/>
                <a:ea typeface="微软雅黑 Light" panose="020B0502040204020203" pitchFamily="34" charset="-122"/>
              </a:rPr>
              <a:t>SPECIAL</a:t>
            </a:r>
            <a:endParaRPr lang="zh-CN" altLang="zh-CN" sz="800" b="1">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也可能这些都不够</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那么 为即将到来的春节庆祝？</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或者重温过去的万圣节</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sp>
        <p:nvSpPr>
          <p:cNvPr id="43041" name="Rectangle 33"/>
          <p:cNvSpPr>
            <a:spLocks noChangeArrowheads="1"/>
          </p:cNvSpPr>
          <p:nvPr/>
        </p:nvSpPr>
        <p:spPr bwMode="auto">
          <a:xfrm>
            <a:off x="2388769" y="3378528"/>
            <a:ext cx="14414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800" b="1" dirty="0">
                <a:solidFill>
                  <a:srgbClr val="F8F8F8"/>
                </a:solidFill>
                <a:latin typeface="微软雅黑 Light" panose="020B0502040204020203" pitchFamily="34" charset="-122"/>
                <a:ea typeface="微软雅黑 Light" panose="020B0502040204020203" pitchFamily="34" charset="-122"/>
              </a:rPr>
              <a:t>PINK</a:t>
            </a:r>
            <a:endParaRPr lang="zh-CN" altLang="zh-CN" sz="800" b="1"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来一点粉色的少女心？</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游览可爱的世界各地</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添加更多闹钟来探索世界美食</a:t>
            </a:r>
            <a:r>
              <a:rPr lang="zh-CN" altLang="en-US" sz="800" dirty="0">
                <a:solidFill>
                  <a:srgbClr val="F8F8F8"/>
                </a:solidFill>
                <a:latin typeface="微软雅黑 Light" panose="020B0502040204020203" pitchFamily="34" charset="-122"/>
                <a:ea typeface="微软雅黑 Light" panose="020B0502040204020203" pitchFamily="34" charset="-122"/>
              </a:rPr>
              <a:t>吧</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sp>
        <p:nvSpPr>
          <p:cNvPr id="43042" name="Rectangle 34"/>
          <p:cNvSpPr>
            <a:spLocks noChangeArrowheads="1"/>
          </p:cNvSpPr>
          <p:nvPr/>
        </p:nvSpPr>
        <p:spPr bwMode="auto">
          <a:xfrm>
            <a:off x="5284369" y="3378528"/>
            <a:ext cx="1441450"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800" b="1" dirty="0">
                <a:solidFill>
                  <a:srgbClr val="F8F8F8"/>
                </a:solidFill>
                <a:latin typeface="微软雅黑 Light" panose="020B0502040204020203" pitchFamily="34" charset="-122"/>
                <a:ea typeface="微软雅黑 Light" panose="020B0502040204020203" pitchFamily="34" charset="-122"/>
              </a:rPr>
              <a:t>BLUE</a:t>
            </a:r>
            <a:endParaRPr lang="zh-CN" altLang="zh-CN" sz="800" b="1">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或者 因为</a:t>
            </a:r>
            <a:r>
              <a:rPr lang="en-US" altLang="zh-CN" sz="800" dirty="0">
                <a:solidFill>
                  <a:srgbClr val="F8F8F8"/>
                </a:solidFill>
                <a:latin typeface="微软雅黑 Light" panose="020B0502040204020203" pitchFamily="34" charset="-122"/>
                <a:ea typeface="微软雅黑 Light" panose="020B0502040204020203" pitchFamily="34" charset="-122"/>
              </a:rPr>
              <a:t>ddl</a:t>
            </a:r>
            <a:r>
              <a:rPr lang="zh-CN" altLang="en-US" sz="800" dirty="0">
                <a:solidFill>
                  <a:srgbClr val="F8F8F8"/>
                </a:solidFill>
                <a:latin typeface="微软雅黑 Light" panose="020B0502040204020203" pitchFamily="34" charset="-122"/>
                <a:ea typeface="微软雅黑 Light" panose="020B0502040204020203" pitchFamily="34" charset="-122"/>
              </a:rPr>
              <a:t>而感到有点</a:t>
            </a:r>
            <a:r>
              <a:rPr lang="en-US" altLang="zh-CN" sz="800" dirty="0">
                <a:solidFill>
                  <a:srgbClr val="F8F8F8"/>
                </a:solidFill>
                <a:latin typeface="微软雅黑 Light" panose="020B0502040204020203" pitchFamily="34" charset="-122"/>
                <a:ea typeface="微软雅黑 Light" panose="020B0502040204020203" pitchFamily="34" charset="-122"/>
              </a:rPr>
              <a:t>down</a:t>
            </a:r>
            <a:endParaRPr lang="en-US" altLang="zh-CN"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en-US" altLang="zh-CN"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来看看各种景色</a:t>
            </a: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endParaRPr lang="zh-CN" altLang="en-US" sz="800" dirty="0">
              <a:solidFill>
                <a:srgbClr val="F8F8F8"/>
              </a:solidFill>
              <a:latin typeface="微软雅黑 Light" panose="020B0502040204020203" pitchFamily="34" charset="-122"/>
              <a:ea typeface="微软雅黑 Light" panose="020B0502040204020203" pitchFamily="34" charset="-122"/>
            </a:endParaRPr>
          </a:p>
          <a:p>
            <a:pPr algn="ctr">
              <a:lnSpc>
                <a:spcPct val="120000"/>
              </a:lnSpc>
              <a:buFont typeface="Arial" panose="020B0604020202020204" pitchFamily="34" charset="0"/>
              <a:buNone/>
            </a:pPr>
            <a:r>
              <a:rPr lang="zh-CN" altLang="en-US" sz="800" dirty="0">
                <a:solidFill>
                  <a:srgbClr val="F8F8F8"/>
                </a:solidFill>
                <a:latin typeface="微软雅黑 Light" panose="020B0502040204020203" pitchFamily="34" charset="-122"/>
                <a:ea typeface="微软雅黑 Light" panose="020B0502040204020203" pitchFamily="34" charset="-122"/>
              </a:rPr>
              <a:t>让轻快的黄色</a:t>
            </a:r>
            <a:r>
              <a:rPr lang="en-US" altLang="zh-CN" sz="800" dirty="0">
                <a:solidFill>
                  <a:srgbClr val="F8F8F8"/>
                </a:solidFill>
                <a:latin typeface="微软雅黑 Light" panose="020B0502040204020203" pitchFamily="34" charset="-122"/>
                <a:ea typeface="微软雅黑 Light" panose="020B0502040204020203" pitchFamily="34" charset="-122"/>
              </a:rPr>
              <a:t>light up</a:t>
            </a:r>
            <a:r>
              <a:rPr lang="zh-CN" altLang="en-US" sz="800" dirty="0">
                <a:solidFill>
                  <a:srgbClr val="F8F8F8"/>
                </a:solidFill>
                <a:latin typeface="微软雅黑 Light" panose="020B0502040204020203" pitchFamily="34" charset="-122"/>
                <a:ea typeface="微软雅黑 Light" panose="020B0502040204020203" pitchFamily="34" charset="-122"/>
              </a:rPr>
              <a:t>你的阴郁</a:t>
            </a:r>
            <a:endParaRPr lang="zh-CN" altLang="en-US" sz="800" dirty="0">
              <a:solidFill>
                <a:srgbClr val="F8F8F8"/>
              </a:solidFill>
              <a:latin typeface="微软雅黑 Light" panose="020B0502040204020203" pitchFamily="34" charset="-122"/>
              <a:ea typeface="微软雅黑 Light" panose="020B0502040204020203" pitchFamily="34" charset="-122"/>
            </a:endParaRPr>
          </a:p>
        </p:txBody>
      </p:sp>
      <p:pic>
        <p:nvPicPr>
          <p:cNvPr id="22"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97560" y="276860"/>
            <a:ext cx="2779395" cy="553085"/>
            <a:chOff x="1256" y="436"/>
            <a:chExt cx="4377" cy="871"/>
          </a:xfrm>
        </p:grpSpPr>
        <p:sp>
          <p:nvSpPr>
            <p:cNvPr id="3"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1256" y="921"/>
              <a:ext cx="29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风格切换</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112" y="174462"/>
            <a:ext cx="2221714" cy="47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lenovo\Documents\Tencent Files\1065447102\Image\C2C\E09C1A3F419B0964E4282FDB1200BD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208" y="159534"/>
            <a:ext cx="2256476" cy="482453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827" y="159221"/>
            <a:ext cx="2221714" cy="47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3369" y="159534"/>
            <a:ext cx="2261909" cy="483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6650" y="159385"/>
            <a:ext cx="2279015"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1035" y="159385"/>
            <a:ext cx="2317115" cy="495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2265" y="172720"/>
            <a:ext cx="2271982"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6695" y="159385"/>
            <a:ext cx="2317115" cy="495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10"/>
          <a:stretch>
            <a:fillRect/>
          </a:stretch>
        </p:blipFill>
        <p:spPr>
          <a:xfrm>
            <a:off x="2943225" y="159385"/>
            <a:ext cx="2194581" cy="4752000"/>
          </a:xfrm>
          <a:prstGeom prst="rect">
            <a:avLst/>
          </a:prstGeom>
        </p:spPr>
      </p:pic>
      <p:pic>
        <p:nvPicPr>
          <p:cNvPr id="5" name="图片 4"/>
          <p:cNvPicPr>
            <a:picLocks noChangeAspect="1"/>
          </p:cNvPicPr>
          <p:nvPr/>
        </p:nvPicPr>
        <p:blipFill>
          <a:blip r:embed="rId11"/>
          <a:stretch>
            <a:fillRect/>
          </a:stretch>
        </p:blipFill>
        <p:spPr>
          <a:xfrm>
            <a:off x="5137785" y="172720"/>
            <a:ext cx="227774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wedge">
                                      <p:cBhvr>
                                        <p:cTn id="17" dur="2000"/>
                                        <p:tgtEl>
                                          <p:spTgt spid="1024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219"/>
                                        </p:tgtEl>
                                        <p:attrNameLst>
                                          <p:attrName>style.visibility</p:attrName>
                                        </p:attrNameLst>
                                      </p:cBhvr>
                                      <p:to>
                                        <p:strVal val="visible"/>
                                      </p:to>
                                    </p:set>
                                    <p:animEffect transition="in" filter="wedge">
                                      <p:cBhvr>
                                        <p:cTn id="27" dur="2000"/>
                                        <p:tgtEl>
                                          <p:spTgt spid="9219"/>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8194"/>
                                        </p:tgtEl>
                                        <p:attrNameLst>
                                          <p:attrName>style.visibility</p:attrName>
                                        </p:attrNameLst>
                                      </p:cBhvr>
                                      <p:to>
                                        <p:strVal val="visible"/>
                                      </p:to>
                                    </p:set>
                                    <p:animEffect transition="in" filter="wedge">
                                      <p:cBhvr>
                                        <p:cTn id="32" dur="2000"/>
                                        <p:tgtEl>
                                          <p:spTgt spid="8194"/>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8195"/>
                                        </p:tgtEl>
                                        <p:attrNameLst>
                                          <p:attrName>style.visibility</p:attrName>
                                        </p:attrNameLst>
                                      </p:cBhvr>
                                      <p:to>
                                        <p:strVal val="visible"/>
                                      </p:to>
                                    </p:set>
                                    <p:animEffect transition="in" filter="wedge">
                                      <p:cBhvr>
                                        <p:cTn id="37" dur="2000"/>
                                        <p:tgtEl>
                                          <p:spTgt spid="8195"/>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9220"/>
                                        </p:tgtEl>
                                        <p:attrNameLst>
                                          <p:attrName>style.visibility</p:attrName>
                                        </p:attrNameLst>
                                      </p:cBhvr>
                                      <p:to>
                                        <p:strVal val="visible"/>
                                      </p:to>
                                    </p:set>
                                    <p:animEffect transition="in" filter="wedge">
                                      <p:cBhvr>
                                        <p:cTn id="42" dur="2000"/>
                                        <p:tgtEl>
                                          <p:spTgt spid="9220"/>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nodeType="clickEffect">
                                  <p:stCondLst>
                                    <p:cond delay="0"/>
                                  </p:stCondLst>
                                  <p:childTnLst>
                                    <p:set>
                                      <p:cBhvr>
                                        <p:cTn id="46" dur="1" fill="hold">
                                          <p:stCondLst>
                                            <p:cond delay="0"/>
                                          </p:stCondLst>
                                        </p:cTn>
                                        <p:tgtEl>
                                          <p:spTgt spid="9218"/>
                                        </p:tgtEl>
                                        <p:attrNameLst>
                                          <p:attrName>style.visibility</p:attrName>
                                        </p:attrNameLst>
                                      </p:cBhvr>
                                      <p:to>
                                        <p:strVal val="visible"/>
                                      </p:to>
                                    </p:set>
                                    <p:animEffect transition="in" filter="wedge">
                                      <p:cBhvr>
                                        <p:cTn id="47" dur="2000"/>
                                        <p:tgtEl>
                                          <p:spTgt spid="9218"/>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10242"/>
                                        </p:tgtEl>
                                        <p:attrNameLst>
                                          <p:attrName>style.visibility</p:attrName>
                                        </p:attrNameLst>
                                      </p:cBhvr>
                                      <p:to>
                                        <p:strVal val="visible"/>
                                      </p:to>
                                    </p:set>
                                    <p:animEffect transition="in" filter="wedge">
                                      <p:cBhvr>
                                        <p:cTn id="52"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0" y="1521294"/>
            <a:ext cx="4572000" cy="1049662"/>
          </a:xfrm>
          <a:prstGeom prst="rect">
            <a:avLst/>
          </a:prstGeom>
          <a:solidFill>
            <a:schemeClr val="bg1">
              <a:lumMod val="95000"/>
            </a:schemeClr>
          </a:solidFill>
          <a:ln>
            <a:noFill/>
          </a:ln>
        </p:spPr>
        <p:txBody>
          <a:bodyPr/>
          <a:lstStyle/>
          <a:p>
            <a:endParaRPr lang="zh-CN" altLang="en-US">
              <a:solidFill>
                <a:prstClr val="black"/>
              </a:solidFill>
            </a:endParaRPr>
          </a:p>
        </p:txBody>
      </p:sp>
      <p:sp>
        <p:nvSpPr>
          <p:cNvPr id="11269" name="Rectangle 5"/>
          <p:cNvSpPr>
            <a:spLocks noChangeArrowheads="1"/>
          </p:cNvSpPr>
          <p:nvPr/>
        </p:nvSpPr>
        <p:spPr bwMode="auto">
          <a:xfrm>
            <a:off x="4572000" y="1521294"/>
            <a:ext cx="4572000" cy="1049662"/>
          </a:xfrm>
          <a:prstGeom prst="rect">
            <a:avLst/>
          </a:prstGeom>
          <a:solidFill>
            <a:schemeClr val="accent2"/>
          </a:solidFill>
          <a:ln>
            <a:noFill/>
          </a:ln>
        </p:spPr>
        <p:txBody>
          <a:bodyPr/>
          <a:lstStyle/>
          <a:p>
            <a:endParaRPr lang="zh-CN" altLang="en-US">
              <a:solidFill>
                <a:prstClr val="black"/>
              </a:solidFill>
            </a:endParaRPr>
          </a:p>
        </p:txBody>
      </p:sp>
      <p:sp>
        <p:nvSpPr>
          <p:cNvPr id="11270" name="Rectangle 6" descr="0x786"/>
          <p:cNvSpPr>
            <a:spLocks noChangeArrowheads="1"/>
          </p:cNvSpPr>
          <p:nvPr/>
        </p:nvSpPr>
        <p:spPr bwMode="auto">
          <a:xfrm>
            <a:off x="1475657" y="1521294"/>
            <a:ext cx="1131020" cy="1049662"/>
          </a:xfrm>
          <a:prstGeom prst="rect">
            <a:avLst/>
          </a:prstGeom>
          <a:blipFill dpi="0" rotWithShape="1">
            <a:blip r:embed="rId1" cstate="print">
              <a:extLst>
                <a:ext uri="{BEBA8EAE-BF5A-486C-A8C5-ECC9F3942E4B}">
                  <a14:imgProps xmlns:a14="http://schemas.microsoft.com/office/drawing/2010/main">
                    <a14:imgLayer r:embed="rId2">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a:fillRect l="-17448" r="-17448"/>
            </a:stretch>
          </a:blipFill>
          <a:ln>
            <a:noFill/>
          </a:ln>
        </p:spPr>
        <p:txBody>
          <a:bodyPr/>
          <a:lstStyle/>
          <a:p>
            <a:endParaRPr lang="zh-CN" altLang="en-US">
              <a:solidFill>
                <a:prstClr val="black"/>
              </a:solidFill>
            </a:endParaRPr>
          </a:p>
        </p:txBody>
      </p:sp>
      <p:sp>
        <p:nvSpPr>
          <p:cNvPr id="11271" name="Rectangle 7" descr="0115mvtps00039"/>
          <p:cNvSpPr>
            <a:spLocks noChangeArrowheads="1"/>
          </p:cNvSpPr>
          <p:nvPr/>
        </p:nvSpPr>
        <p:spPr bwMode="auto">
          <a:xfrm>
            <a:off x="2605088" y="1735674"/>
            <a:ext cx="984250" cy="83528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11272" name="Rectangle 8"/>
          <p:cNvSpPr>
            <a:spLocks noChangeArrowheads="1"/>
          </p:cNvSpPr>
          <p:nvPr/>
        </p:nvSpPr>
        <p:spPr bwMode="auto">
          <a:xfrm>
            <a:off x="2605088" y="1521295"/>
            <a:ext cx="984250" cy="214379"/>
          </a:xfrm>
          <a:prstGeom prst="rect">
            <a:avLst/>
          </a:prstGeom>
          <a:solidFill>
            <a:schemeClr val="accent1"/>
          </a:solidFill>
          <a:ln>
            <a:noFill/>
          </a:ln>
        </p:spPr>
        <p:txBody>
          <a:bodyPr/>
          <a:lstStyle/>
          <a:p>
            <a:endParaRPr lang="zh-CN" altLang="en-US">
              <a:solidFill>
                <a:prstClr val="black"/>
              </a:solidFill>
            </a:endParaRPr>
          </a:p>
        </p:txBody>
      </p:sp>
      <p:sp>
        <p:nvSpPr>
          <p:cNvPr id="11273" name="Rectangle 9"/>
          <p:cNvSpPr>
            <a:spLocks noChangeArrowheads="1"/>
          </p:cNvSpPr>
          <p:nvPr/>
        </p:nvSpPr>
        <p:spPr bwMode="auto">
          <a:xfrm>
            <a:off x="3589338" y="2358166"/>
            <a:ext cx="982662" cy="212791"/>
          </a:xfrm>
          <a:prstGeom prst="rect">
            <a:avLst/>
          </a:prstGeom>
          <a:solidFill>
            <a:schemeClr val="accent3"/>
          </a:solidFill>
          <a:ln>
            <a:noFill/>
          </a:ln>
        </p:spPr>
        <p:txBody>
          <a:bodyPr/>
          <a:lstStyle/>
          <a:p>
            <a:endParaRPr lang="zh-CN" altLang="en-US">
              <a:solidFill>
                <a:prstClr val="black"/>
              </a:solidFill>
            </a:endParaRPr>
          </a:p>
        </p:txBody>
      </p:sp>
      <p:sp>
        <p:nvSpPr>
          <p:cNvPr id="11274" name="Rectangle 10" descr="u=290065061,2920051158&amp;fm=15&amp;gp=0"/>
          <p:cNvSpPr>
            <a:spLocks noChangeArrowheads="1"/>
          </p:cNvSpPr>
          <p:nvPr/>
        </p:nvSpPr>
        <p:spPr bwMode="auto">
          <a:xfrm>
            <a:off x="3589338" y="1521295"/>
            <a:ext cx="982662" cy="836871"/>
          </a:xfrm>
          <a:prstGeom prst="rect">
            <a:avLst/>
          </a:prstGeom>
          <a:blipFill dpi="0" rotWithShape="1">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a:blipFill>
          <a:ln>
            <a:noFill/>
          </a:ln>
        </p:spPr>
        <p:txBody>
          <a:bodyPr/>
          <a:lstStyle/>
          <a:p>
            <a:endParaRPr lang="zh-CN" altLang="en-US">
              <a:solidFill>
                <a:prstClr val="black"/>
              </a:solidFill>
            </a:endParaRPr>
          </a:p>
        </p:txBody>
      </p:sp>
      <p:sp>
        <p:nvSpPr>
          <p:cNvPr id="11275" name="Freeform 11"/>
          <p:cNvSpPr>
            <a:spLocks noEditPoints="1"/>
          </p:cNvSpPr>
          <p:nvPr/>
        </p:nvSpPr>
        <p:spPr bwMode="auto">
          <a:xfrm>
            <a:off x="5354639" y="3156924"/>
            <a:ext cx="422275" cy="242963"/>
          </a:xfrm>
          <a:custGeom>
            <a:avLst/>
            <a:gdLst>
              <a:gd name="T0" fmla="*/ 30 w 133"/>
              <a:gd name="T1" fmla="*/ 41 h 76"/>
              <a:gd name="T2" fmla="*/ 30 w 133"/>
              <a:gd name="T3" fmla="*/ 56 h 76"/>
              <a:gd name="T4" fmla="*/ 103 w 133"/>
              <a:gd name="T5" fmla="*/ 56 h 76"/>
              <a:gd name="T6" fmla="*/ 103 w 133"/>
              <a:gd name="T7" fmla="*/ 41 h 76"/>
              <a:gd name="T8" fmla="*/ 99 w 133"/>
              <a:gd name="T9" fmla="*/ 38 h 76"/>
              <a:gd name="T10" fmla="*/ 68 w 133"/>
              <a:gd name="T11" fmla="*/ 51 h 76"/>
              <a:gd name="T12" fmla="*/ 64 w 133"/>
              <a:gd name="T13" fmla="*/ 51 h 76"/>
              <a:gd name="T14" fmla="*/ 33 w 133"/>
              <a:gd name="T15" fmla="*/ 39 h 76"/>
              <a:gd name="T16" fmla="*/ 30 w 133"/>
              <a:gd name="T17" fmla="*/ 41 h 76"/>
              <a:gd name="T18" fmla="*/ 16 w 133"/>
              <a:gd name="T19" fmla="*/ 31 h 76"/>
              <a:gd name="T20" fmla="*/ 16 w 133"/>
              <a:gd name="T21" fmla="*/ 45 h 76"/>
              <a:gd name="T22" fmla="*/ 16 w 133"/>
              <a:gd name="T23" fmla="*/ 45 h 76"/>
              <a:gd name="T24" fmla="*/ 17 w 133"/>
              <a:gd name="T25" fmla="*/ 45 h 76"/>
              <a:gd name="T26" fmla="*/ 19 w 133"/>
              <a:gd name="T27" fmla="*/ 47 h 76"/>
              <a:gd name="T28" fmla="*/ 18 w 133"/>
              <a:gd name="T29" fmla="*/ 50 h 76"/>
              <a:gd name="T30" fmla="*/ 19 w 133"/>
              <a:gd name="T31" fmla="*/ 50 h 76"/>
              <a:gd name="T32" fmla="*/ 19 w 133"/>
              <a:gd name="T33" fmla="*/ 52 h 76"/>
              <a:gd name="T34" fmla="*/ 18 w 133"/>
              <a:gd name="T35" fmla="*/ 52 h 76"/>
              <a:gd name="T36" fmla="*/ 18 w 133"/>
              <a:gd name="T37" fmla="*/ 74 h 76"/>
              <a:gd name="T38" fmla="*/ 17 w 133"/>
              <a:gd name="T39" fmla="*/ 73 h 76"/>
              <a:gd name="T40" fmla="*/ 18 w 133"/>
              <a:gd name="T41" fmla="*/ 71 h 76"/>
              <a:gd name="T42" fmla="*/ 17 w 133"/>
              <a:gd name="T43" fmla="*/ 71 h 76"/>
              <a:gd name="T44" fmla="*/ 15 w 133"/>
              <a:gd name="T45" fmla="*/ 75 h 76"/>
              <a:gd name="T46" fmla="*/ 14 w 133"/>
              <a:gd name="T47" fmla="*/ 75 h 76"/>
              <a:gd name="T48" fmla="*/ 14 w 133"/>
              <a:gd name="T49" fmla="*/ 71 h 76"/>
              <a:gd name="T50" fmla="*/ 13 w 133"/>
              <a:gd name="T51" fmla="*/ 70 h 76"/>
              <a:gd name="T52" fmla="*/ 13 w 133"/>
              <a:gd name="T53" fmla="*/ 73 h 76"/>
              <a:gd name="T54" fmla="*/ 13 w 133"/>
              <a:gd name="T55" fmla="*/ 73 h 76"/>
              <a:gd name="T56" fmla="*/ 12 w 133"/>
              <a:gd name="T57" fmla="*/ 71 h 76"/>
              <a:gd name="T58" fmla="*/ 12 w 133"/>
              <a:gd name="T59" fmla="*/ 72 h 76"/>
              <a:gd name="T60" fmla="*/ 12 w 133"/>
              <a:gd name="T61" fmla="*/ 74 h 76"/>
              <a:gd name="T62" fmla="*/ 12 w 133"/>
              <a:gd name="T63" fmla="*/ 74 h 76"/>
              <a:gd name="T64" fmla="*/ 11 w 133"/>
              <a:gd name="T65" fmla="*/ 52 h 76"/>
              <a:gd name="T66" fmla="*/ 11 w 133"/>
              <a:gd name="T67" fmla="*/ 52 h 76"/>
              <a:gd name="T68" fmla="*/ 11 w 133"/>
              <a:gd name="T69" fmla="*/ 50 h 76"/>
              <a:gd name="T70" fmla="*/ 11 w 133"/>
              <a:gd name="T71" fmla="*/ 50 h 76"/>
              <a:gd name="T72" fmla="*/ 11 w 133"/>
              <a:gd name="T73" fmla="*/ 47 h 76"/>
              <a:gd name="T74" fmla="*/ 13 w 133"/>
              <a:gd name="T75" fmla="*/ 45 h 76"/>
              <a:gd name="T76" fmla="*/ 13 w 133"/>
              <a:gd name="T77" fmla="*/ 45 h 76"/>
              <a:gd name="T78" fmla="*/ 14 w 133"/>
              <a:gd name="T79" fmla="*/ 44 h 76"/>
              <a:gd name="T80" fmla="*/ 14 w 133"/>
              <a:gd name="T81" fmla="*/ 29 h 76"/>
              <a:gd name="T82" fmla="*/ 13 w 133"/>
              <a:gd name="T83" fmla="*/ 28 h 76"/>
              <a:gd name="T84" fmla="*/ 2 w 133"/>
              <a:gd name="T85" fmla="*/ 23 h 76"/>
              <a:gd name="T86" fmla="*/ 2 w 133"/>
              <a:gd name="T87" fmla="*/ 19 h 76"/>
              <a:gd name="T88" fmla="*/ 65 w 133"/>
              <a:gd name="T89" fmla="*/ 0 h 76"/>
              <a:gd name="T90" fmla="*/ 68 w 133"/>
              <a:gd name="T91" fmla="*/ 0 h 76"/>
              <a:gd name="T92" fmla="*/ 131 w 133"/>
              <a:gd name="T93" fmla="*/ 19 h 76"/>
              <a:gd name="T94" fmla="*/ 131 w 133"/>
              <a:gd name="T95" fmla="*/ 23 h 76"/>
              <a:gd name="T96" fmla="*/ 68 w 133"/>
              <a:gd name="T97" fmla="*/ 49 h 76"/>
              <a:gd name="T98" fmla="*/ 64 w 133"/>
              <a:gd name="T99" fmla="*/ 49 h 76"/>
              <a:gd name="T100" fmla="*/ 18 w 133"/>
              <a:gd name="T101" fmla="*/ 30 h 76"/>
              <a:gd name="T102" fmla="*/ 16 w 133"/>
              <a:gd name="T10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76">
                <a:moveTo>
                  <a:pt x="30" y="41"/>
                </a:moveTo>
                <a:cubicBezTo>
                  <a:pt x="30" y="56"/>
                  <a:pt x="30" y="56"/>
                  <a:pt x="30" y="56"/>
                </a:cubicBezTo>
                <a:cubicBezTo>
                  <a:pt x="30" y="75"/>
                  <a:pt x="103" y="75"/>
                  <a:pt x="103" y="56"/>
                </a:cubicBezTo>
                <a:cubicBezTo>
                  <a:pt x="103" y="41"/>
                  <a:pt x="103" y="41"/>
                  <a:pt x="103" y="41"/>
                </a:cubicBezTo>
                <a:cubicBezTo>
                  <a:pt x="103" y="39"/>
                  <a:pt x="101" y="38"/>
                  <a:pt x="99" y="38"/>
                </a:cubicBezTo>
                <a:cubicBezTo>
                  <a:pt x="68" y="51"/>
                  <a:pt x="68" y="51"/>
                  <a:pt x="68" y="51"/>
                </a:cubicBezTo>
                <a:cubicBezTo>
                  <a:pt x="67" y="52"/>
                  <a:pt x="66" y="52"/>
                  <a:pt x="64" y="51"/>
                </a:cubicBezTo>
                <a:cubicBezTo>
                  <a:pt x="33" y="39"/>
                  <a:pt x="33" y="39"/>
                  <a:pt x="33" y="39"/>
                </a:cubicBezTo>
                <a:cubicBezTo>
                  <a:pt x="32" y="38"/>
                  <a:pt x="30" y="39"/>
                  <a:pt x="30" y="41"/>
                </a:cubicBezTo>
                <a:close/>
                <a:moveTo>
                  <a:pt x="16" y="31"/>
                </a:moveTo>
                <a:cubicBezTo>
                  <a:pt x="16" y="45"/>
                  <a:pt x="16" y="45"/>
                  <a:pt x="16" y="45"/>
                </a:cubicBezTo>
                <a:cubicBezTo>
                  <a:pt x="16" y="45"/>
                  <a:pt x="16" y="45"/>
                  <a:pt x="16" y="45"/>
                </a:cubicBezTo>
                <a:cubicBezTo>
                  <a:pt x="17" y="45"/>
                  <a:pt x="17" y="45"/>
                  <a:pt x="17" y="45"/>
                </a:cubicBezTo>
                <a:cubicBezTo>
                  <a:pt x="19" y="44"/>
                  <a:pt x="19" y="46"/>
                  <a:pt x="19" y="47"/>
                </a:cubicBezTo>
                <a:cubicBezTo>
                  <a:pt x="19" y="48"/>
                  <a:pt x="19" y="49"/>
                  <a:pt x="18" y="50"/>
                </a:cubicBezTo>
                <a:cubicBezTo>
                  <a:pt x="18" y="50"/>
                  <a:pt x="18" y="50"/>
                  <a:pt x="19" y="50"/>
                </a:cubicBezTo>
                <a:cubicBezTo>
                  <a:pt x="19" y="51"/>
                  <a:pt x="19" y="52"/>
                  <a:pt x="19" y="52"/>
                </a:cubicBezTo>
                <a:cubicBezTo>
                  <a:pt x="18" y="52"/>
                  <a:pt x="18" y="52"/>
                  <a:pt x="18" y="52"/>
                </a:cubicBezTo>
                <a:cubicBezTo>
                  <a:pt x="22" y="59"/>
                  <a:pt x="24" y="68"/>
                  <a:pt x="18" y="74"/>
                </a:cubicBezTo>
                <a:cubicBezTo>
                  <a:pt x="17" y="74"/>
                  <a:pt x="17" y="74"/>
                  <a:pt x="17" y="73"/>
                </a:cubicBezTo>
                <a:cubicBezTo>
                  <a:pt x="17" y="73"/>
                  <a:pt x="17" y="72"/>
                  <a:pt x="18" y="71"/>
                </a:cubicBezTo>
                <a:cubicBezTo>
                  <a:pt x="18" y="69"/>
                  <a:pt x="17" y="69"/>
                  <a:pt x="17" y="71"/>
                </a:cubicBezTo>
                <a:cubicBezTo>
                  <a:pt x="16" y="73"/>
                  <a:pt x="16" y="74"/>
                  <a:pt x="15" y="75"/>
                </a:cubicBezTo>
                <a:cubicBezTo>
                  <a:pt x="15" y="76"/>
                  <a:pt x="14" y="76"/>
                  <a:pt x="14" y="75"/>
                </a:cubicBezTo>
                <a:cubicBezTo>
                  <a:pt x="14" y="74"/>
                  <a:pt x="14" y="72"/>
                  <a:pt x="14" y="71"/>
                </a:cubicBezTo>
                <a:cubicBezTo>
                  <a:pt x="14" y="68"/>
                  <a:pt x="13" y="67"/>
                  <a:pt x="13" y="70"/>
                </a:cubicBezTo>
                <a:cubicBezTo>
                  <a:pt x="13" y="71"/>
                  <a:pt x="13" y="72"/>
                  <a:pt x="13" y="73"/>
                </a:cubicBezTo>
                <a:cubicBezTo>
                  <a:pt x="13" y="73"/>
                  <a:pt x="13" y="73"/>
                  <a:pt x="13" y="73"/>
                </a:cubicBezTo>
                <a:cubicBezTo>
                  <a:pt x="13" y="72"/>
                  <a:pt x="12" y="72"/>
                  <a:pt x="12" y="71"/>
                </a:cubicBezTo>
                <a:cubicBezTo>
                  <a:pt x="12" y="70"/>
                  <a:pt x="12" y="70"/>
                  <a:pt x="12" y="72"/>
                </a:cubicBezTo>
                <a:cubicBezTo>
                  <a:pt x="12" y="72"/>
                  <a:pt x="12" y="73"/>
                  <a:pt x="12" y="74"/>
                </a:cubicBezTo>
                <a:cubicBezTo>
                  <a:pt x="12" y="74"/>
                  <a:pt x="12" y="74"/>
                  <a:pt x="12" y="74"/>
                </a:cubicBezTo>
                <a:cubicBezTo>
                  <a:pt x="6" y="68"/>
                  <a:pt x="5" y="60"/>
                  <a:pt x="11" y="52"/>
                </a:cubicBezTo>
                <a:cubicBezTo>
                  <a:pt x="11" y="52"/>
                  <a:pt x="11" y="52"/>
                  <a:pt x="11" y="52"/>
                </a:cubicBezTo>
                <a:cubicBezTo>
                  <a:pt x="10" y="52"/>
                  <a:pt x="10" y="50"/>
                  <a:pt x="11" y="50"/>
                </a:cubicBezTo>
                <a:cubicBezTo>
                  <a:pt x="11" y="50"/>
                  <a:pt x="11" y="50"/>
                  <a:pt x="11" y="50"/>
                </a:cubicBezTo>
                <a:cubicBezTo>
                  <a:pt x="11" y="49"/>
                  <a:pt x="11" y="48"/>
                  <a:pt x="11" y="47"/>
                </a:cubicBezTo>
                <a:cubicBezTo>
                  <a:pt x="11" y="46"/>
                  <a:pt x="11" y="44"/>
                  <a:pt x="13" y="45"/>
                </a:cubicBezTo>
                <a:cubicBezTo>
                  <a:pt x="13" y="45"/>
                  <a:pt x="13" y="45"/>
                  <a:pt x="13" y="45"/>
                </a:cubicBezTo>
                <a:cubicBezTo>
                  <a:pt x="13" y="45"/>
                  <a:pt x="14" y="44"/>
                  <a:pt x="14" y="44"/>
                </a:cubicBezTo>
                <a:cubicBezTo>
                  <a:pt x="14" y="29"/>
                  <a:pt x="14" y="29"/>
                  <a:pt x="14" y="29"/>
                </a:cubicBezTo>
                <a:cubicBezTo>
                  <a:pt x="14" y="28"/>
                  <a:pt x="13" y="28"/>
                  <a:pt x="13" y="28"/>
                </a:cubicBezTo>
                <a:cubicBezTo>
                  <a:pt x="2" y="23"/>
                  <a:pt x="2" y="23"/>
                  <a:pt x="2" y="23"/>
                </a:cubicBezTo>
                <a:cubicBezTo>
                  <a:pt x="0" y="22"/>
                  <a:pt x="0" y="20"/>
                  <a:pt x="2" y="19"/>
                </a:cubicBezTo>
                <a:cubicBezTo>
                  <a:pt x="65" y="0"/>
                  <a:pt x="65" y="0"/>
                  <a:pt x="65" y="0"/>
                </a:cubicBezTo>
                <a:cubicBezTo>
                  <a:pt x="66" y="0"/>
                  <a:pt x="67" y="0"/>
                  <a:pt x="68" y="0"/>
                </a:cubicBezTo>
                <a:cubicBezTo>
                  <a:pt x="131" y="19"/>
                  <a:pt x="131" y="19"/>
                  <a:pt x="131" y="19"/>
                </a:cubicBezTo>
                <a:cubicBezTo>
                  <a:pt x="133" y="20"/>
                  <a:pt x="133" y="22"/>
                  <a:pt x="131" y="23"/>
                </a:cubicBezTo>
                <a:cubicBezTo>
                  <a:pt x="68" y="49"/>
                  <a:pt x="68" y="49"/>
                  <a:pt x="68" y="49"/>
                </a:cubicBezTo>
                <a:cubicBezTo>
                  <a:pt x="67" y="50"/>
                  <a:pt x="66" y="50"/>
                  <a:pt x="64" y="49"/>
                </a:cubicBezTo>
                <a:cubicBezTo>
                  <a:pt x="18" y="30"/>
                  <a:pt x="18" y="30"/>
                  <a:pt x="18" y="30"/>
                </a:cubicBezTo>
                <a:cubicBezTo>
                  <a:pt x="17" y="30"/>
                  <a:pt x="16" y="30"/>
                  <a:pt x="16" y="31"/>
                </a:cubicBezTo>
                <a:close/>
              </a:path>
            </a:pathLst>
          </a:custGeom>
          <a:solidFill>
            <a:schemeClr val="accent2"/>
          </a:solidFill>
          <a:ln>
            <a:noFill/>
          </a:ln>
        </p:spPr>
        <p:txBody>
          <a:bodyPr/>
          <a:lstStyle/>
          <a:p>
            <a:endParaRPr lang="zh-CN" altLang="en-US">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6" name="Freeform 12"/>
          <p:cNvSpPr>
            <a:spLocks noEditPoints="1"/>
          </p:cNvSpPr>
          <p:nvPr/>
        </p:nvSpPr>
        <p:spPr bwMode="auto">
          <a:xfrm>
            <a:off x="1008063" y="3074349"/>
            <a:ext cx="425450" cy="401762"/>
          </a:xfrm>
          <a:custGeom>
            <a:avLst/>
            <a:gdLst>
              <a:gd name="T0" fmla="*/ 66 w 134"/>
              <a:gd name="T1" fmla="*/ 23 h 126"/>
              <a:gd name="T2" fmla="*/ 77 w 134"/>
              <a:gd name="T3" fmla="*/ 36 h 126"/>
              <a:gd name="T4" fmla="*/ 84 w 134"/>
              <a:gd name="T5" fmla="*/ 59 h 126"/>
              <a:gd name="T6" fmla="*/ 67 w 134"/>
              <a:gd name="T7" fmla="*/ 42 h 126"/>
              <a:gd name="T8" fmla="*/ 102 w 134"/>
              <a:gd name="T9" fmla="*/ 88 h 126"/>
              <a:gd name="T10" fmla="*/ 70 w 134"/>
              <a:gd name="T11" fmla="*/ 106 h 126"/>
              <a:gd name="T12" fmla="*/ 95 w 134"/>
              <a:gd name="T13" fmla="*/ 109 h 126"/>
              <a:gd name="T14" fmla="*/ 107 w 134"/>
              <a:gd name="T15" fmla="*/ 92 h 126"/>
              <a:gd name="T16" fmla="*/ 101 w 134"/>
              <a:gd name="T17" fmla="*/ 114 h 126"/>
              <a:gd name="T18" fmla="*/ 27 w 134"/>
              <a:gd name="T19" fmla="*/ 96 h 126"/>
              <a:gd name="T20" fmla="*/ 19 w 134"/>
              <a:gd name="T21" fmla="*/ 82 h 126"/>
              <a:gd name="T22" fmla="*/ 66 w 134"/>
              <a:gd name="T23" fmla="*/ 18 h 126"/>
              <a:gd name="T24" fmla="*/ 81 w 134"/>
              <a:gd name="T25" fmla="*/ 10 h 126"/>
              <a:gd name="T26" fmla="*/ 103 w 134"/>
              <a:gd name="T27" fmla="*/ 17 h 126"/>
              <a:gd name="T28" fmla="*/ 107 w 134"/>
              <a:gd name="T29" fmla="*/ 86 h 126"/>
              <a:gd name="T30" fmla="*/ 107 w 134"/>
              <a:gd name="T31" fmla="*/ 92 h 126"/>
              <a:gd name="T32" fmla="*/ 34 w 134"/>
              <a:gd name="T33" fmla="*/ 62 h 126"/>
              <a:gd name="T34" fmla="*/ 20 w 134"/>
              <a:gd name="T35" fmla="*/ 78 h 126"/>
              <a:gd name="T36" fmla="*/ 32 w 134"/>
              <a:gd name="T37" fmla="*/ 73 h 126"/>
              <a:gd name="T38" fmla="*/ 42 w 134"/>
              <a:gd name="T39" fmla="*/ 87 h 126"/>
              <a:gd name="T40" fmla="*/ 38 w 134"/>
              <a:gd name="T41" fmla="*/ 69 h 126"/>
              <a:gd name="T42" fmla="*/ 35 w 134"/>
              <a:gd name="T43" fmla="*/ 75 h 126"/>
              <a:gd name="T44" fmla="*/ 31 w 134"/>
              <a:gd name="T45" fmla="*/ 97 h 126"/>
              <a:gd name="T46" fmla="*/ 52 w 134"/>
              <a:gd name="T47" fmla="*/ 93 h 126"/>
              <a:gd name="T48" fmla="*/ 39 w 134"/>
              <a:gd name="T49" fmla="*/ 90 h 126"/>
              <a:gd name="T50" fmla="*/ 80 w 134"/>
              <a:gd name="T51" fmla="*/ 15 h 126"/>
              <a:gd name="T52" fmla="*/ 82 w 134"/>
              <a:gd name="T53" fmla="*/ 35 h 126"/>
              <a:gd name="T54" fmla="*/ 103 w 134"/>
              <a:gd name="T55" fmla="*/ 39 h 126"/>
              <a:gd name="T56" fmla="*/ 63 w 134"/>
              <a:gd name="T57" fmla="*/ 20 h 126"/>
              <a:gd name="T58" fmla="*/ 49 w 134"/>
              <a:gd name="T59" fmla="*/ 37 h 126"/>
              <a:gd name="T60" fmla="*/ 63 w 134"/>
              <a:gd name="T61" fmla="*/ 20 h 126"/>
              <a:gd name="T62" fmla="*/ 102 w 134"/>
              <a:gd name="T63" fmla="*/ 83 h 126"/>
              <a:gd name="T64" fmla="*/ 86 w 134"/>
              <a:gd name="T65" fmla="*/ 87 h 126"/>
              <a:gd name="T66" fmla="*/ 48 w 134"/>
              <a:gd name="T67" fmla="*/ 41 h 126"/>
              <a:gd name="T68" fmla="*/ 32 w 134"/>
              <a:gd name="T69" fmla="*/ 44 h 126"/>
              <a:gd name="T70" fmla="*/ 105 w 134"/>
              <a:gd name="T71" fmla="*/ 46 h 126"/>
              <a:gd name="T72" fmla="*/ 105 w 134"/>
              <a:gd name="T73" fmla="*/ 82 h 126"/>
              <a:gd name="T74" fmla="*/ 105 w 134"/>
              <a:gd name="T75" fmla="*/ 46 h 126"/>
              <a:gd name="T76" fmla="*/ 51 w 134"/>
              <a:gd name="T77" fmla="*/ 87 h 126"/>
              <a:gd name="T78" fmla="*/ 51 w 134"/>
              <a:gd name="T79" fmla="*/ 40 h 126"/>
              <a:gd name="T80" fmla="*/ 83 w 134"/>
              <a:gd name="T81" fmla="*/ 40 h 126"/>
              <a:gd name="T82" fmla="*/ 83 w 134"/>
              <a:gd name="T83" fmla="*/ 87 h 126"/>
              <a:gd name="T84" fmla="*/ 68 w 134"/>
              <a:gd name="T85" fmla="*/ 104 h 126"/>
              <a:gd name="T86" fmla="*/ 57 w 134"/>
              <a:gd name="T87" fmla="*/ 92 h 126"/>
              <a:gd name="T88" fmla="*/ 102 w 134"/>
              <a:gd name="T89" fmla="*/ 44 h 126"/>
              <a:gd name="T90" fmla="*/ 86 w 134"/>
              <a:gd name="T91" fmla="*/ 41 h 126"/>
              <a:gd name="T92" fmla="*/ 102 w 134"/>
              <a:gd name="T93" fmla="*/ 4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126">
                <a:moveTo>
                  <a:pt x="78" y="34"/>
                </a:moveTo>
                <a:cubicBezTo>
                  <a:pt x="75" y="30"/>
                  <a:pt x="71" y="26"/>
                  <a:pt x="68" y="23"/>
                </a:cubicBezTo>
                <a:cubicBezTo>
                  <a:pt x="67" y="23"/>
                  <a:pt x="67" y="23"/>
                  <a:pt x="66" y="23"/>
                </a:cubicBezTo>
                <a:cubicBezTo>
                  <a:pt x="63" y="26"/>
                  <a:pt x="59" y="30"/>
                  <a:pt x="56" y="34"/>
                </a:cubicBezTo>
                <a:cubicBezTo>
                  <a:pt x="55" y="35"/>
                  <a:pt x="56" y="36"/>
                  <a:pt x="57" y="36"/>
                </a:cubicBezTo>
                <a:cubicBezTo>
                  <a:pt x="64" y="35"/>
                  <a:pt x="70" y="35"/>
                  <a:pt x="77" y="36"/>
                </a:cubicBezTo>
                <a:cubicBezTo>
                  <a:pt x="78" y="36"/>
                  <a:pt x="79" y="35"/>
                  <a:pt x="78" y="34"/>
                </a:cubicBezTo>
                <a:close/>
                <a:moveTo>
                  <a:pt x="67" y="42"/>
                </a:moveTo>
                <a:cubicBezTo>
                  <a:pt x="76" y="42"/>
                  <a:pt x="84" y="50"/>
                  <a:pt x="84" y="59"/>
                </a:cubicBezTo>
                <a:cubicBezTo>
                  <a:pt x="84" y="68"/>
                  <a:pt x="76" y="76"/>
                  <a:pt x="67" y="76"/>
                </a:cubicBezTo>
                <a:cubicBezTo>
                  <a:pt x="57" y="76"/>
                  <a:pt x="50" y="68"/>
                  <a:pt x="50" y="59"/>
                </a:cubicBezTo>
                <a:cubicBezTo>
                  <a:pt x="50" y="50"/>
                  <a:pt x="57" y="42"/>
                  <a:pt x="67" y="42"/>
                </a:cubicBezTo>
                <a:close/>
                <a:moveTo>
                  <a:pt x="103" y="90"/>
                </a:moveTo>
                <a:cubicBezTo>
                  <a:pt x="103" y="90"/>
                  <a:pt x="103" y="89"/>
                  <a:pt x="103" y="89"/>
                </a:cubicBezTo>
                <a:cubicBezTo>
                  <a:pt x="103" y="88"/>
                  <a:pt x="102" y="88"/>
                  <a:pt x="102" y="88"/>
                </a:cubicBezTo>
                <a:cubicBezTo>
                  <a:pt x="97" y="89"/>
                  <a:pt x="91" y="90"/>
                  <a:pt x="85" y="91"/>
                </a:cubicBezTo>
                <a:cubicBezTo>
                  <a:pt x="84" y="91"/>
                  <a:pt x="83" y="92"/>
                  <a:pt x="82" y="93"/>
                </a:cubicBezTo>
                <a:cubicBezTo>
                  <a:pt x="78" y="98"/>
                  <a:pt x="74" y="102"/>
                  <a:pt x="70" y="106"/>
                </a:cubicBezTo>
                <a:cubicBezTo>
                  <a:pt x="70" y="106"/>
                  <a:pt x="70" y="107"/>
                  <a:pt x="71" y="107"/>
                </a:cubicBezTo>
                <a:cubicBezTo>
                  <a:pt x="80" y="114"/>
                  <a:pt x="88" y="115"/>
                  <a:pt x="94" y="111"/>
                </a:cubicBezTo>
                <a:cubicBezTo>
                  <a:pt x="95" y="111"/>
                  <a:pt x="95" y="110"/>
                  <a:pt x="95" y="109"/>
                </a:cubicBezTo>
                <a:cubicBezTo>
                  <a:pt x="89" y="103"/>
                  <a:pt x="93" y="92"/>
                  <a:pt x="102" y="91"/>
                </a:cubicBezTo>
                <a:cubicBezTo>
                  <a:pt x="103" y="91"/>
                  <a:pt x="103" y="91"/>
                  <a:pt x="103" y="90"/>
                </a:cubicBezTo>
                <a:close/>
                <a:moveTo>
                  <a:pt x="107" y="92"/>
                </a:moveTo>
                <a:cubicBezTo>
                  <a:pt x="111" y="94"/>
                  <a:pt x="114" y="98"/>
                  <a:pt x="114" y="102"/>
                </a:cubicBezTo>
                <a:cubicBezTo>
                  <a:pt x="114" y="109"/>
                  <a:pt x="108" y="114"/>
                  <a:pt x="102" y="113"/>
                </a:cubicBezTo>
                <a:cubicBezTo>
                  <a:pt x="101" y="113"/>
                  <a:pt x="101" y="113"/>
                  <a:pt x="101" y="114"/>
                </a:cubicBezTo>
                <a:cubicBezTo>
                  <a:pt x="94" y="121"/>
                  <a:pt x="81" y="120"/>
                  <a:pt x="68" y="109"/>
                </a:cubicBezTo>
                <a:cubicBezTo>
                  <a:pt x="67" y="109"/>
                  <a:pt x="67" y="109"/>
                  <a:pt x="66" y="109"/>
                </a:cubicBezTo>
                <a:cubicBezTo>
                  <a:pt x="46" y="126"/>
                  <a:pt x="28" y="119"/>
                  <a:pt x="27" y="96"/>
                </a:cubicBezTo>
                <a:cubicBezTo>
                  <a:pt x="27" y="96"/>
                  <a:pt x="27" y="96"/>
                  <a:pt x="27" y="95"/>
                </a:cubicBezTo>
                <a:cubicBezTo>
                  <a:pt x="21" y="94"/>
                  <a:pt x="18" y="88"/>
                  <a:pt x="19" y="83"/>
                </a:cubicBezTo>
                <a:cubicBezTo>
                  <a:pt x="19" y="82"/>
                  <a:pt x="19" y="82"/>
                  <a:pt x="19" y="82"/>
                </a:cubicBezTo>
                <a:cubicBezTo>
                  <a:pt x="0" y="70"/>
                  <a:pt x="3" y="51"/>
                  <a:pt x="27" y="42"/>
                </a:cubicBezTo>
                <a:cubicBezTo>
                  <a:pt x="28" y="42"/>
                  <a:pt x="28" y="41"/>
                  <a:pt x="28" y="41"/>
                </a:cubicBezTo>
                <a:cubicBezTo>
                  <a:pt x="24" y="11"/>
                  <a:pt x="43" y="0"/>
                  <a:pt x="66" y="18"/>
                </a:cubicBezTo>
                <a:cubicBezTo>
                  <a:pt x="67" y="19"/>
                  <a:pt x="67" y="19"/>
                  <a:pt x="68" y="18"/>
                </a:cubicBezTo>
                <a:cubicBezTo>
                  <a:pt x="72" y="15"/>
                  <a:pt x="77" y="12"/>
                  <a:pt x="81" y="11"/>
                </a:cubicBezTo>
                <a:cubicBezTo>
                  <a:pt x="81" y="11"/>
                  <a:pt x="81" y="11"/>
                  <a:pt x="81" y="10"/>
                </a:cubicBezTo>
                <a:cubicBezTo>
                  <a:pt x="82" y="5"/>
                  <a:pt x="87" y="2"/>
                  <a:pt x="92" y="2"/>
                </a:cubicBezTo>
                <a:cubicBezTo>
                  <a:pt x="99" y="2"/>
                  <a:pt x="105" y="9"/>
                  <a:pt x="102" y="16"/>
                </a:cubicBezTo>
                <a:cubicBezTo>
                  <a:pt x="102" y="16"/>
                  <a:pt x="102" y="16"/>
                  <a:pt x="103" y="17"/>
                </a:cubicBezTo>
                <a:cubicBezTo>
                  <a:pt x="106" y="22"/>
                  <a:pt x="108" y="30"/>
                  <a:pt x="106" y="40"/>
                </a:cubicBezTo>
                <a:cubicBezTo>
                  <a:pt x="106" y="41"/>
                  <a:pt x="106" y="42"/>
                  <a:pt x="107" y="42"/>
                </a:cubicBezTo>
                <a:cubicBezTo>
                  <a:pt x="134" y="53"/>
                  <a:pt x="134" y="75"/>
                  <a:pt x="107" y="86"/>
                </a:cubicBezTo>
                <a:cubicBezTo>
                  <a:pt x="106" y="86"/>
                  <a:pt x="106" y="87"/>
                  <a:pt x="106" y="87"/>
                </a:cubicBezTo>
                <a:cubicBezTo>
                  <a:pt x="106" y="89"/>
                  <a:pt x="106" y="90"/>
                  <a:pt x="106" y="91"/>
                </a:cubicBezTo>
                <a:cubicBezTo>
                  <a:pt x="107" y="92"/>
                  <a:pt x="107" y="92"/>
                  <a:pt x="107" y="92"/>
                </a:cubicBezTo>
                <a:close/>
                <a:moveTo>
                  <a:pt x="32" y="73"/>
                </a:moveTo>
                <a:cubicBezTo>
                  <a:pt x="32" y="71"/>
                  <a:pt x="33" y="68"/>
                  <a:pt x="34" y="66"/>
                </a:cubicBezTo>
                <a:cubicBezTo>
                  <a:pt x="35" y="65"/>
                  <a:pt x="35" y="63"/>
                  <a:pt x="34" y="62"/>
                </a:cubicBezTo>
                <a:cubicBezTo>
                  <a:pt x="32" y="56"/>
                  <a:pt x="30" y="51"/>
                  <a:pt x="29" y="46"/>
                </a:cubicBezTo>
                <a:cubicBezTo>
                  <a:pt x="29" y="45"/>
                  <a:pt x="28" y="45"/>
                  <a:pt x="27" y="45"/>
                </a:cubicBezTo>
                <a:cubicBezTo>
                  <a:pt x="10" y="54"/>
                  <a:pt x="8" y="68"/>
                  <a:pt x="20" y="78"/>
                </a:cubicBezTo>
                <a:cubicBezTo>
                  <a:pt x="20" y="78"/>
                  <a:pt x="21" y="78"/>
                  <a:pt x="22" y="78"/>
                </a:cubicBezTo>
                <a:cubicBezTo>
                  <a:pt x="24" y="75"/>
                  <a:pt x="27" y="74"/>
                  <a:pt x="30" y="74"/>
                </a:cubicBezTo>
                <a:cubicBezTo>
                  <a:pt x="31" y="74"/>
                  <a:pt x="31" y="74"/>
                  <a:pt x="32" y="73"/>
                </a:cubicBezTo>
                <a:close/>
                <a:moveTo>
                  <a:pt x="35" y="75"/>
                </a:moveTo>
                <a:cubicBezTo>
                  <a:pt x="39" y="77"/>
                  <a:pt x="41" y="82"/>
                  <a:pt x="41" y="86"/>
                </a:cubicBezTo>
                <a:cubicBezTo>
                  <a:pt x="41" y="87"/>
                  <a:pt x="41" y="87"/>
                  <a:pt x="42" y="87"/>
                </a:cubicBezTo>
                <a:cubicBezTo>
                  <a:pt x="43" y="88"/>
                  <a:pt x="45" y="88"/>
                  <a:pt x="47" y="88"/>
                </a:cubicBezTo>
                <a:cubicBezTo>
                  <a:pt x="48" y="89"/>
                  <a:pt x="48" y="87"/>
                  <a:pt x="48" y="87"/>
                </a:cubicBezTo>
                <a:cubicBezTo>
                  <a:pt x="44" y="81"/>
                  <a:pt x="41" y="75"/>
                  <a:pt x="38" y="69"/>
                </a:cubicBezTo>
                <a:cubicBezTo>
                  <a:pt x="37" y="68"/>
                  <a:pt x="36" y="68"/>
                  <a:pt x="36" y="69"/>
                </a:cubicBezTo>
                <a:cubicBezTo>
                  <a:pt x="35" y="71"/>
                  <a:pt x="35" y="72"/>
                  <a:pt x="34" y="74"/>
                </a:cubicBezTo>
                <a:cubicBezTo>
                  <a:pt x="34" y="74"/>
                  <a:pt x="34" y="75"/>
                  <a:pt x="35" y="75"/>
                </a:cubicBezTo>
                <a:close/>
                <a:moveTo>
                  <a:pt x="39" y="90"/>
                </a:moveTo>
                <a:cubicBezTo>
                  <a:pt x="38" y="93"/>
                  <a:pt x="35" y="95"/>
                  <a:pt x="32" y="96"/>
                </a:cubicBezTo>
                <a:cubicBezTo>
                  <a:pt x="32" y="96"/>
                  <a:pt x="31" y="96"/>
                  <a:pt x="31" y="97"/>
                </a:cubicBezTo>
                <a:cubicBezTo>
                  <a:pt x="34" y="113"/>
                  <a:pt x="47" y="118"/>
                  <a:pt x="63" y="107"/>
                </a:cubicBezTo>
                <a:cubicBezTo>
                  <a:pt x="64" y="107"/>
                  <a:pt x="64" y="106"/>
                  <a:pt x="64" y="106"/>
                </a:cubicBezTo>
                <a:cubicBezTo>
                  <a:pt x="60" y="102"/>
                  <a:pt x="56" y="98"/>
                  <a:pt x="52" y="93"/>
                </a:cubicBezTo>
                <a:cubicBezTo>
                  <a:pt x="52" y="92"/>
                  <a:pt x="50" y="91"/>
                  <a:pt x="49" y="91"/>
                </a:cubicBezTo>
                <a:cubicBezTo>
                  <a:pt x="46" y="91"/>
                  <a:pt x="43" y="90"/>
                  <a:pt x="41" y="90"/>
                </a:cubicBezTo>
                <a:cubicBezTo>
                  <a:pt x="40" y="90"/>
                  <a:pt x="40" y="90"/>
                  <a:pt x="39" y="90"/>
                </a:cubicBezTo>
                <a:close/>
                <a:moveTo>
                  <a:pt x="98" y="21"/>
                </a:moveTo>
                <a:cubicBezTo>
                  <a:pt x="92" y="26"/>
                  <a:pt x="84" y="23"/>
                  <a:pt x="82" y="16"/>
                </a:cubicBezTo>
                <a:cubicBezTo>
                  <a:pt x="81" y="16"/>
                  <a:pt x="81" y="15"/>
                  <a:pt x="80" y="15"/>
                </a:cubicBezTo>
                <a:cubicBezTo>
                  <a:pt x="77" y="16"/>
                  <a:pt x="74" y="18"/>
                  <a:pt x="71" y="20"/>
                </a:cubicBezTo>
                <a:cubicBezTo>
                  <a:pt x="70" y="21"/>
                  <a:pt x="70" y="21"/>
                  <a:pt x="70" y="22"/>
                </a:cubicBezTo>
                <a:cubicBezTo>
                  <a:pt x="74" y="25"/>
                  <a:pt x="78" y="30"/>
                  <a:pt x="82" y="35"/>
                </a:cubicBezTo>
                <a:cubicBezTo>
                  <a:pt x="83" y="36"/>
                  <a:pt x="84" y="36"/>
                  <a:pt x="85" y="37"/>
                </a:cubicBezTo>
                <a:cubicBezTo>
                  <a:pt x="91" y="37"/>
                  <a:pt x="97" y="38"/>
                  <a:pt x="101" y="40"/>
                </a:cubicBezTo>
                <a:cubicBezTo>
                  <a:pt x="102" y="40"/>
                  <a:pt x="103" y="40"/>
                  <a:pt x="103" y="39"/>
                </a:cubicBezTo>
                <a:cubicBezTo>
                  <a:pt x="103" y="32"/>
                  <a:pt x="102" y="26"/>
                  <a:pt x="100" y="22"/>
                </a:cubicBezTo>
                <a:cubicBezTo>
                  <a:pt x="99" y="21"/>
                  <a:pt x="99" y="21"/>
                  <a:pt x="98" y="21"/>
                </a:cubicBezTo>
                <a:close/>
                <a:moveTo>
                  <a:pt x="63" y="20"/>
                </a:moveTo>
                <a:cubicBezTo>
                  <a:pt x="45" y="8"/>
                  <a:pt x="29" y="16"/>
                  <a:pt x="31" y="39"/>
                </a:cubicBezTo>
                <a:cubicBezTo>
                  <a:pt x="31" y="40"/>
                  <a:pt x="32" y="40"/>
                  <a:pt x="32" y="40"/>
                </a:cubicBezTo>
                <a:cubicBezTo>
                  <a:pt x="37" y="38"/>
                  <a:pt x="43" y="37"/>
                  <a:pt x="49" y="37"/>
                </a:cubicBezTo>
                <a:cubicBezTo>
                  <a:pt x="50" y="36"/>
                  <a:pt x="52" y="36"/>
                  <a:pt x="52" y="35"/>
                </a:cubicBezTo>
                <a:cubicBezTo>
                  <a:pt x="56" y="30"/>
                  <a:pt x="60" y="25"/>
                  <a:pt x="64" y="22"/>
                </a:cubicBezTo>
                <a:cubicBezTo>
                  <a:pt x="64" y="21"/>
                  <a:pt x="64" y="21"/>
                  <a:pt x="63" y="20"/>
                </a:cubicBezTo>
                <a:close/>
                <a:moveTo>
                  <a:pt x="87" y="88"/>
                </a:moveTo>
                <a:cubicBezTo>
                  <a:pt x="93" y="87"/>
                  <a:pt x="98" y="86"/>
                  <a:pt x="102" y="85"/>
                </a:cubicBezTo>
                <a:cubicBezTo>
                  <a:pt x="102" y="84"/>
                  <a:pt x="102" y="84"/>
                  <a:pt x="102" y="83"/>
                </a:cubicBezTo>
                <a:cubicBezTo>
                  <a:pt x="102" y="79"/>
                  <a:pt x="100" y="74"/>
                  <a:pt x="98" y="69"/>
                </a:cubicBezTo>
                <a:cubicBezTo>
                  <a:pt x="98" y="68"/>
                  <a:pt x="97" y="68"/>
                  <a:pt x="96" y="69"/>
                </a:cubicBezTo>
                <a:cubicBezTo>
                  <a:pt x="93" y="75"/>
                  <a:pt x="90" y="81"/>
                  <a:pt x="86" y="87"/>
                </a:cubicBezTo>
                <a:cubicBezTo>
                  <a:pt x="86" y="87"/>
                  <a:pt x="86" y="89"/>
                  <a:pt x="87" y="88"/>
                </a:cubicBezTo>
                <a:close/>
                <a:moveTo>
                  <a:pt x="38" y="59"/>
                </a:moveTo>
                <a:cubicBezTo>
                  <a:pt x="41" y="53"/>
                  <a:pt x="44" y="47"/>
                  <a:pt x="48" y="41"/>
                </a:cubicBezTo>
                <a:cubicBezTo>
                  <a:pt x="48" y="40"/>
                  <a:pt x="48" y="39"/>
                  <a:pt x="47" y="39"/>
                </a:cubicBezTo>
                <a:cubicBezTo>
                  <a:pt x="41" y="40"/>
                  <a:pt x="36" y="41"/>
                  <a:pt x="32" y="43"/>
                </a:cubicBezTo>
                <a:cubicBezTo>
                  <a:pt x="32" y="43"/>
                  <a:pt x="32" y="44"/>
                  <a:pt x="32" y="44"/>
                </a:cubicBezTo>
                <a:cubicBezTo>
                  <a:pt x="32" y="49"/>
                  <a:pt x="34" y="53"/>
                  <a:pt x="36" y="58"/>
                </a:cubicBezTo>
                <a:cubicBezTo>
                  <a:pt x="36" y="59"/>
                  <a:pt x="37" y="59"/>
                  <a:pt x="38" y="59"/>
                </a:cubicBezTo>
                <a:close/>
                <a:moveTo>
                  <a:pt x="105" y="46"/>
                </a:moveTo>
                <a:cubicBezTo>
                  <a:pt x="104" y="51"/>
                  <a:pt x="102" y="56"/>
                  <a:pt x="100" y="62"/>
                </a:cubicBezTo>
                <a:cubicBezTo>
                  <a:pt x="99" y="63"/>
                  <a:pt x="99" y="65"/>
                  <a:pt x="100" y="66"/>
                </a:cubicBezTo>
                <a:cubicBezTo>
                  <a:pt x="102" y="72"/>
                  <a:pt x="104" y="77"/>
                  <a:pt x="105" y="82"/>
                </a:cubicBezTo>
                <a:cubicBezTo>
                  <a:pt x="105" y="83"/>
                  <a:pt x="106" y="83"/>
                  <a:pt x="107" y="83"/>
                </a:cubicBezTo>
                <a:cubicBezTo>
                  <a:pt x="127" y="73"/>
                  <a:pt x="127" y="55"/>
                  <a:pt x="107" y="45"/>
                </a:cubicBezTo>
                <a:cubicBezTo>
                  <a:pt x="106" y="45"/>
                  <a:pt x="105" y="45"/>
                  <a:pt x="105" y="46"/>
                </a:cubicBezTo>
                <a:close/>
                <a:moveTo>
                  <a:pt x="79" y="89"/>
                </a:moveTo>
                <a:cubicBezTo>
                  <a:pt x="71" y="90"/>
                  <a:pt x="63" y="90"/>
                  <a:pt x="55" y="89"/>
                </a:cubicBezTo>
                <a:cubicBezTo>
                  <a:pt x="53" y="89"/>
                  <a:pt x="52" y="89"/>
                  <a:pt x="51" y="87"/>
                </a:cubicBezTo>
                <a:cubicBezTo>
                  <a:pt x="46" y="81"/>
                  <a:pt x="42" y="73"/>
                  <a:pt x="39" y="66"/>
                </a:cubicBezTo>
                <a:cubicBezTo>
                  <a:pt x="38" y="65"/>
                  <a:pt x="38" y="63"/>
                  <a:pt x="39" y="62"/>
                </a:cubicBezTo>
                <a:cubicBezTo>
                  <a:pt x="42" y="54"/>
                  <a:pt x="46" y="47"/>
                  <a:pt x="51" y="40"/>
                </a:cubicBezTo>
                <a:cubicBezTo>
                  <a:pt x="52" y="39"/>
                  <a:pt x="53" y="38"/>
                  <a:pt x="55" y="38"/>
                </a:cubicBezTo>
                <a:cubicBezTo>
                  <a:pt x="63" y="38"/>
                  <a:pt x="71" y="38"/>
                  <a:pt x="79" y="38"/>
                </a:cubicBezTo>
                <a:cubicBezTo>
                  <a:pt x="81" y="38"/>
                  <a:pt x="82" y="39"/>
                  <a:pt x="83" y="40"/>
                </a:cubicBezTo>
                <a:cubicBezTo>
                  <a:pt x="88" y="47"/>
                  <a:pt x="92" y="54"/>
                  <a:pt x="95" y="62"/>
                </a:cubicBezTo>
                <a:cubicBezTo>
                  <a:pt x="96" y="63"/>
                  <a:pt x="96" y="65"/>
                  <a:pt x="95" y="66"/>
                </a:cubicBezTo>
                <a:cubicBezTo>
                  <a:pt x="92" y="73"/>
                  <a:pt x="88" y="81"/>
                  <a:pt x="83" y="87"/>
                </a:cubicBezTo>
                <a:cubicBezTo>
                  <a:pt x="82" y="89"/>
                  <a:pt x="81" y="89"/>
                  <a:pt x="79" y="89"/>
                </a:cubicBezTo>
                <a:close/>
                <a:moveTo>
                  <a:pt x="78" y="94"/>
                </a:moveTo>
                <a:cubicBezTo>
                  <a:pt x="75" y="98"/>
                  <a:pt x="71" y="101"/>
                  <a:pt x="68" y="104"/>
                </a:cubicBezTo>
                <a:cubicBezTo>
                  <a:pt x="67" y="105"/>
                  <a:pt x="67" y="105"/>
                  <a:pt x="66" y="104"/>
                </a:cubicBezTo>
                <a:cubicBezTo>
                  <a:pt x="63" y="101"/>
                  <a:pt x="59" y="98"/>
                  <a:pt x="56" y="94"/>
                </a:cubicBezTo>
                <a:cubicBezTo>
                  <a:pt x="55" y="93"/>
                  <a:pt x="56" y="92"/>
                  <a:pt x="57" y="92"/>
                </a:cubicBezTo>
                <a:cubicBezTo>
                  <a:pt x="64" y="92"/>
                  <a:pt x="70" y="92"/>
                  <a:pt x="77" y="92"/>
                </a:cubicBezTo>
                <a:cubicBezTo>
                  <a:pt x="78" y="92"/>
                  <a:pt x="79" y="93"/>
                  <a:pt x="78" y="94"/>
                </a:cubicBezTo>
                <a:close/>
                <a:moveTo>
                  <a:pt x="102" y="44"/>
                </a:moveTo>
                <a:cubicBezTo>
                  <a:pt x="102" y="49"/>
                  <a:pt x="100" y="53"/>
                  <a:pt x="98" y="58"/>
                </a:cubicBezTo>
                <a:cubicBezTo>
                  <a:pt x="98" y="59"/>
                  <a:pt x="97" y="59"/>
                  <a:pt x="96" y="59"/>
                </a:cubicBezTo>
                <a:cubicBezTo>
                  <a:pt x="93" y="53"/>
                  <a:pt x="90" y="47"/>
                  <a:pt x="86" y="41"/>
                </a:cubicBezTo>
                <a:cubicBezTo>
                  <a:pt x="86" y="40"/>
                  <a:pt x="86" y="39"/>
                  <a:pt x="87" y="39"/>
                </a:cubicBezTo>
                <a:cubicBezTo>
                  <a:pt x="93" y="40"/>
                  <a:pt x="97" y="41"/>
                  <a:pt x="101" y="43"/>
                </a:cubicBezTo>
                <a:cubicBezTo>
                  <a:pt x="102" y="43"/>
                  <a:pt x="102" y="44"/>
                  <a:pt x="102" y="44"/>
                </a:cubicBezTo>
                <a:close/>
              </a:path>
            </a:pathLst>
          </a:custGeom>
          <a:solidFill>
            <a:schemeClr val="accent1"/>
          </a:solidFill>
          <a:ln>
            <a:noFill/>
          </a:ln>
        </p:spPr>
        <p:txBody>
          <a:bodyPr/>
          <a:lstStyle/>
          <a:p>
            <a:endParaRPr lang="zh-CN" altLang="en-US">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7" name="Rectangle 13"/>
          <p:cNvSpPr>
            <a:spLocks noChangeArrowheads="1"/>
          </p:cNvSpPr>
          <p:nvPr/>
        </p:nvSpPr>
        <p:spPr bwMode="auto">
          <a:xfrm>
            <a:off x="4859340" y="1639296"/>
            <a:ext cx="338507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200" b="1" dirty="0">
                <a:solidFill>
                  <a:schemeClr val="bg1"/>
                </a:solidFill>
                <a:latin typeface="微软雅黑 Light" panose="020B0502040204020203" pitchFamily="34" charset="-122"/>
                <a:ea typeface="微软雅黑 Light" panose="020B0502040204020203" pitchFamily="34" charset="-122"/>
              </a:rPr>
              <a:t>好友系统</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a:p>
            <a:pPr>
              <a:lnSpc>
                <a:spcPct val="120000"/>
              </a:lnSpc>
            </a:pPr>
            <a:endParaRPr lang="zh-CN" altLang="en-US" sz="800" b="1" dirty="0">
              <a:solidFill>
                <a:schemeClr val="bg1"/>
              </a:solidFill>
              <a:latin typeface="微软雅黑 Light" panose="020B0502040204020203" pitchFamily="34" charset="-122"/>
              <a:ea typeface="微软雅黑 Light" panose="020B0502040204020203" pitchFamily="34" charset="-122"/>
            </a:endParaRPr>
          </a:p>
          <a:p>
            <a:pPr>
              <a:lnSpc>
                <a:spcPct val="120000"/>
              </a:lnSpc>
            </a:pPr>
            <a:r>
              <a:rPr lang="zh-CN" altLang="en-US" sz="800" dirty="0">
                <a:solidFill>
                  <a:schemeClr val="bg1"/>
                </a:solidFill>
                <a:latin typeface="微软雅黑 Light" panose="020B0502040204020203" pitchFamily="34" charset="-122"/>
                <a:ea typeface="微软雅黑 Light" panose="020B0502040204020203" pitchFamily="34" charset="-122"/>
              </a:rPr>
              <a:t>添加好友</a:t>
            </a:r>
            <a:endParaRPr lang="zh-CN" altLang="en-US" sz="800" dirty="0">
              <a:solidFill>
                <a:schemeClr val="bg1"/>
              </a:solidFill>
              <a:latin typeface="微软雅黑 Light" panose="020B0502040204020203" pitchFamily="34" charset="-122"/>
              <a:ea typeface="微软雅黑 Light" panose="020B0502040204020203" pitchFamily="34" charset="-122"/>
            </a:endParaRPr>
          </a:p>
          <a:p>
            <a:pPr>
              <a:lnSpc>
                <a:spcPct val="120000"/>
              </a:lnSpc>
            </a:pPr>
            <a:r>
              <a:rPr lang="zh-CN" altLang="en-US" sz="800" dirty="0">
                <a:solidFill>
                  <a:schemeClr val="bg1"/>
                </a:solidFill>
                <a:latin typeface="微软雅黑 Light" panose="020B0502040204020203" pitchFamily="34" charset="-122"/>
                <a:ea typeface="微软雅黑 Light" panose="020B0502040204020203" pitchFamily="34" charset="-122"/>
              </a:rPr>
              <a:t>为好友添加闹钟</a:t>
            </a:r>
            <a:endParaRPr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1278" name="Text Box 14"/>
          <p:cNvSpPr txBox="1">
            <a:spLocks noChangeArrowheads="1"/>
          </p:cNvSpPr>
          <p:nvPr/>
        </p:nvSpPr>
        <p:spPr bwMode="auto">
          <a:xfrm>
            <a:off x="1450975" y="3004477"/>
            <a:ext cx="10972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独自努力</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79" name="Text Box 15"/>
          <p:cNvSpPr txBox="1">
            <a:spLocks noChangeArrowheads="1"/>
          </p:cNvSpPr>
          <p:nvPr/>
        </p:nvSpPr>
        <p:spPr bwMode="auto">
          <a:xfrm>
            <a:off x="1450976" y="3288728"/>
            <a:ext cx="995680" cy="21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800" dirty="0">
                <a:solidFill>
                  <a:schemeClr val="bg1">
                    <a:lumMod val="50000"/>
                  </a:schemeClr>
                </a:solidFill>
                <a:latin typeface="微软雅黑 Light" panose="020B0502040204020203" pitchFamily="34" charset="-122"/>
                <a:ea typeface="微软雅黑 Light" panose="020B0502040204020203" pitchFamily="34" charset="-122"/>
              </a:rPr>
              <a:t>一个人在学海浮沉</a:t>
            </a:r>
            <a:endParaRPr lang="zh-CN" altLang="zh-CN"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80" name="Text Box 16"/>
          <p:cNvSpPr txBox="1">
            <a:spLocks noChangeArrowheads="1"/>
          </p:cNvSpPr>
          <p:nvPr/>
        </p:nvSpPr>
        <p:spPr bwMode="auto">
          <a:xfrm>
            <a:off x="5824538" y="3004477"/>
            <a:ext cx="10972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dirty="0">
                <a:solidFill>
                  <a:schemeClr val="bg1">
                    <a:lumMod val="50000"/>
                  </a:schemeClr>
                </a:solidFill>
                <a:latin typeface="微软雅黑 Light" panose="020B0502040204020203" pitchFamily="34" charset="-122"/>
                <a:ea typeface="微软雅黑 Light" panose="020B0502040204020203" pitchFamily="34" charset="-122"/>
              </a:rPr>
              <a:t>一起努力</a:t>
            </a:r>
            <a:endParaRPr lang="zh-CN" altLang="zh-CN"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81" name="Text Box 17"/>
          <p:cNvSpPr txBox="1">
            <a:spLocks noChangeArrowheads="1"/>
          </p:cNvSpPr>
          <p:nvPr/>
        </p:nvSpPr>
        <p:spPr bwMode="auto">
          <a:xfrm>
            <a:off x="5824539" y="3288728"/>
            <a:ext cx="1198880" cy="213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800" dirty="0">
                <a:solidFill>
                  <a:schemeClr val="bg1">
                    <a:lumMod val="50000"/>
                  </a:schemeClr>
                </a:solidFill>
                <a:latin typeface="微软雅黑 Light" panose="020B0502040204020203" pitchFamily="34" charset="-122"/>
                <a:ea typeface="微软雅黑 Light" panose="020B0502040204020203" pitchFamily="34" charset="-122"/>
              </a:rPr>
              <a:t>一起面对这世间的残忍</a:t>
            </a:r>
            <a:endParaRPr lang="zh-CN" altLang="zh-CN"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82" name="Rectangle 18"/>
          <p:cNvSpPr>
            <a:spLocks noChangeArrowheads="1"/>
          </p:cNvSpPr>
          <p:nvPr/>
        </p:nvSpPr>
        <p:spPr bwMode="auto">
          <a:xfrm>
            <a:off x="1042989" y="3768301"/>
            <a:ext cx="2861195"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用户之间可以互相添加好友，根据手机号搜索用户并发送好友请求，一旦对方接受了你的请求，你们就会出现在对方的好友列表中。</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1283" name="Rectangle 19"/>
          <p:cNvSpPr>
            <a:spLocks noChangeArrowheads="1"/>
          </p:cNvSpPr>
          <p:nvPr/>
        </p:nvSpPr>
        <p:spPr bwMode="auto">
          <a:xfrm>
            <a:off x="5383214" y="3768301"/>
            <a:ext cx="286119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800" dirty="0" smtClean="0">
                <a:latin typeface="微软雅黑 Light" panose="020B0502040204020203" pitchFamily="34" charset="-122"/>
                <a:ea typeface="微软雅黑 Light" panose="020B0502040204020203" pitchFamily="34" charset="-122"/>
                <a:sym typeface="+mn-ea"/>
              </a:rPr>
              <a:t>接受好友给你设置的闹钟，该闹钟就会出现在闹钟列表中</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3" name="Picture 2" descr="D:\1稻壳模板\ppt\2016.4\小清新水彩花卉毕业答辩模板\未标题-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97560" y="276860"/>
            <a:ext cx="2779395" cy="553085"/>
            <a:chOff x="1256" y="436"/>
            <a:chExt cx="4377" cy="871"/>
          </a:xfrm>
        </p:grpSpPr>
        <p:sp>
          <p:nvSpPr>
            <p:cNvPr id="3"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 name="Text Box 5"/>
            <p:cNvSpPr txBox="1">
              <a:spLocks noChangeArrowheads="1"/>
            </p:cNvSpPr>
            <p:nvPr/>
          </p:nvSpPr>
          <p:spPr bwMode="auto">
            <a:xfrm>
              <a:off x="1256" y="921"/>
              <a:ext cx="25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好友</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sp>
        <p:nvSpPr>
          <p:cNvPr id="5" name="右箭头 4"/>
          <p:cNvSpPr/>
          <p:nvPr/>
        </p:nvSpPr>
        <p:spPr>
          <a:xfrm>
            <a:off x="4211955" y="3148330"/>
            <a:ext cx="432435" cy="2876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pic>
        <p:nvPicPr>
          <p:cNvPr id="6" name="图片 5" descr="053CEE6A9AB0AEB5937294476028B091"/>
          <p:cNvPicPr>
            <a:picLocks noChangeAspect="1"/>
          </p:cNvPicPr>
          <p:nvPr/>
        </p:nvPicPr>
        <p:blipFill>
          <a:blip r:embed="rId7"/>
          <a:stretch>
            <a:fillRect/>
          </a:stretch>
        </p:blipFill>
        <p:spPr>
          <a:xfrm>
            <a:off x="4995545" y="276860"/>
            <a:ext cx="2222396" cy="4752000"/>
          </a:xfrm>
          <a:prstGeom prst="rect">
            <a:avLst/>
          </a:prstGeom>
        </p:spPr>
      </p:pic>
      <p:pic>
        <p:nvPicPr>
          <p:cNvPr id="8" name="图片 7"/>
          <p:cNvPicPr>
            <a:picLocks noChangeAspect="1"/>
          </p:cNvPicPr>
          <p:nvPr/>
        </p:nvPicPr>
        <p:blipFill>
          <a:blip r:embed="rId8"/>
          <a:stretch>
            <a:fillRect/>
          </a:stretch>
        </p:blipFill>
        <p:spPr>
          <a:xfrm>
            <a:off x="4043045" y="276860"/>
            <a:ext cx="2244458" cy="4860000"/>
          </a:xfrm>
          <a:prstGeom prst="rect">
            <a:avLst/>
          </a:prstGeom>
        </p:spPr>
      </p:pic>
      <p:pic>
        <p:nvPicPr>
          <p:cNvPr id="9" name="图片 8"/>
          <p:cNvPicPr>
            <a:picLocks noChangeAspect="1"/>
          </p:cNvPicPr>
          <p:nvPr/>
        </p:nvPicPr>
        <p:blipFill>
          <a:blip r:embed="rId9"/>
          <a:stretch>
            <a:fillRect/>
          </a:stretch>
        </p:blipFill>
        <p:spPr>
          <a:xfrm>
            <a:off x="6287770" y="250825"/>
            <a:ext cx="2244458" cy="4860000"/>
          </a:xfrm>
          <a:prstGeom prst="rect">
            <a:avLst/>
          </a:prstGeom>
        </p:spPr>
      </p:pic>
      <p:pic>
        <p:nvPicPr>
          <p:cNvPr id="10" name="图片 9" descr="0C0B6EED6B0BA4826B87F13B0768BB54"/>
          <p:cNvPicPr>
            <a:picLocks noChangeAspect="1"/>
          </p:cNvPicPr>
          <p:nvPr/>
        </p:nvPicPr>
        <p:blipFill>
          <a:blip r:embed="rId10"/>
          <a:stretch>
            <a:fillRect/>
          </a:stretch>
        </p:blipFill>
        <p:spPr>
          <a:xfrm>
            <a:off x="1008380" y="276860"/>
            <a:ext cx="2222400" cy="4752000"/>
          </a:xfrm>
          <a:prstGeom prst="rect">
            <a:avLst/>
          </a:prstGeom>
        </p:spPr>
      </p:pic>
      <p:pic>
        <p:nvPicPr>
          <p:cNvPr id="7" name="图片 6"/>
          <p:cNvPicPr>
            <a:picLocks noChangeAspect="1"/>
          </p:cNvPicPr>
          <p:nvPr/>
        </p:nvPicPr>
        <p:blipFill>
          <a:blip r:embed="rId11"/>
          <a:stretch>
            <a:fillRect/>
          </a:stretch>
        </p:blipFill>
        <p:spPr>
          <a:xfrm>
            <a:off x="0" y="276860"/>
            <a:ext cx="2222550" cy="4752000"/>
          </a:xfrm>
          <a:prstGeom prst="rect">
            <a:avLst/>
          </a:prstGeom>
        </p:spPr>
      </p:pic>
      <p:pic>
        <p:nvPicPr>
          <p:cNvPr id="11" name="图片 10"/>
          <p:cNvPicPr>
            <a:picLocks noChangeAspect="1"/>
          </p:cNvPicPr>
          <p:nvPr/>
        </p:nvPicPr>
        <p:blipFill>
          <a:blip r:embed="rId12"/>
          <a:stretch>
            <a:fillRect/>
          </a:stretch>
        </p:blipFill>
        <p:spPr>
          <a:xfrm>
            <a:off x="2177415" y="276860"/>
            <a:ext cx="2244458" cy="48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par>
                                <p:cTn id="8" presetID="2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edge">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edge">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6"/>
                                        </p:tgtEl>
                                        <p:attrNameLst>
                                          <p:attrName>ppt_x</p:attrName>
                                        </p:attrNameLst>
                                      </p:cBhvr>
                                      <p:tavLst>
                                        <p:tav tm="0">
                                          <p:val>
                                            <p:strVal val="ppt_x"/>
                                          </p:val>
                                        </p:tav>
                                        <p:tav tm="100000">
                                          <p:val>
                                            <p:strVal val="ppt_x"/>
                                          </p:val>
                                        </p:tav>
                                      </p:tavLst>
                                    </p:anim>
                                    <p:anim calcmode="lin" valueType="num">
                                      <p:cBhvr additive="base">
                                        <p:cTn id="30" dur="500"/>
                                        <p:tgtEl>
                                          <p:spTgt spid="6"/>
                                        </p:tgtEl>
                                        <p:attrNameLst>
                                          <p:attrName>ppt_y</p:attrName>
                                        </p:attrNameLst>
                                      </p:cBhvr>
                                      <p:tavLst>
                                        <p:tav tm="0">
                                          <p:val>
                                            <p:strVal val="ppt_y"/>
                                          </p:val>
                                        </p:tav>
                                        <p:tav tm="100000">
                                          <p:val>
                                            <p:strVal val="1+ppt_h/2"/>
                                          </p:val>
                                        </p:tav>
                                      </p:tavLst>
                                    </p:anim>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edge">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edge">
                                      <p:cBhvr>
                                        <p:cTn id="41" dur="2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edge">
                                      <p:cBhvr>
                                        <p:cTn id="4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39751" y="3213297"/>
            <a:ext cx="3279775" cy="1524470"/>
            <a:chOff x="539750" y="3212305"/>
            <a:chExt cx="3279775" cy="1524000"/>
          </a:xfrm>
        </p:grpSpPr>
        <p:sp>
          <p:nvSpPr>
            <p:cNvPr id="17427" name="Rectangle 19"/>
            <p:cNvSpPr>
              <a:spLocks noChangeArrowheads="1"/>
            </p:cNvSpPr>
            <p:nvPr/>
          </p:nvSpPr>
          <p:spPr bwMode="auto">
            <a:xfrm>
              <a:off x="3044825" y="3212305"/>
              <a:ext cx="774700" cy="136525"/>
            </a:xfrm>
            <a:prstGeom prst="rect">
              <a:avLst/>
            </a:prstGeom>
            <a:solidFill>
              <a:schemeClr val="accent4"/>
            </a:solidFill>
            <a:ln>
              <a:noFill/>
            </a:ln>
          </p:spPr>
          <p:txBody>
            <a:bodyPr/>
            <a:lstStyle/>
            <a:p>
              <a:endParaRPr lang="zh-CN" altLang="en-US">
                <a:solidFill>
                  <a:prstClr val="black"/>
                </a:solidFill>
              </a:endParaRPr>
            </a:p>
          </p:txBody>
        </p:sp>
        <p:sp>
          <p:nvSpPr>
            <p:cNvPr id="17434" name="Freeform 26"/>
            <p:cNvSpPr/>
            <p:nvPr/>
          </p:nvSpPr>
          <p:spPr bwMode="auto">
            <a:xfrm>
              <a:off x="539750" y="3920330"/>
              <a:ext cx="1730375" cy="815975"/>
            </a:xfrm>
            <a:custGeom>
              <a:avLst/>
              <a:gdLst>
                <a:gd name="T0" fmla="*/ 122 w 518"/>
                <a:gd name="T1" fmla="*/ 0 h 244"/>
                <a:gd name="T2" fmla="*/ 0 w 518"/>
                <a:gd name="T3" fmla="*/ 122 h 244"/>
                <a:gd name="T4" fmla="*/ 122 w 518"/>
                <a:gd name="T5" fmla="*/ 244 h 244"/>
                <a:gd name="T6" fmla="*/ 518 w 518"/>
                <a:gd name="T7" fmla="*/ 244 h 244"/>
                <a:gd name="T8" fmla="*/ 518 w 518"/>
                <a:gd name="T9" fmla="*/ 0 h 244"/>
                <a:gd name="T10" fmla="*/ 122 w 518"/>
                <a:gd name="T11" fmla="*/ 0 h 244"/>
              </a:gdLst>
              <a:ahLst/>
              <a:cxnLst>
                <a:cxn ang="0">
                  <a:pos x="T0" y="T1"/>
                </a:cxn>
                <a:cxn ang="0">
                  <a:pos x="T2" y="T3"/>
                </a:cxn>
                <a:cxn ang="0">
                  <a:pos x="T4" y="T5"/>
                </a:cxn>
                <a:cxn ang="0">
                  <a:pos x="T6" y="T7"/>
                </a:cxn>
                <a:cxn ang="0">
                  <a:pos x="T8" y="T9"/>
                </a:cxn>
                <a:cxn ang="0">
                  <a:pos x="T10" y="T11"/>
                </a:cxn>
              </a:cxnLst>
              <a:rect l="0" t="0" r="r" b="b"/>
              <a:pathLst>
                <a:path w="518" h="244">
                  <a:moveTo>
                    <a:pt x="122" y="0"/>
                  </a:moveTo>
                  <a:cubicBezTo>
                    <a:pt x="55" y="0"/>
                    <a:pt x="0" y="55"/>
                    <a:pt x="0" y="122"/>
                  </a:cubicBezTo>
                  <a:cubicBezTo>
                    <a:pt x="0" y="189"/>
                    <a:pt x="55" y="244"/>
                    <a:pt x="122" y="244"/>
                  </a:cubicBezTo>
                  <a:cubicBezTo>
                    <a:pt x="518" y="244"/>
                    <a:pt x="518" y="244"/>
                    <a:pt x="518" y="244"/>
                  </a:cubicBezTo>
                  <a:cubicBezTo>
                    <a:pt x="518" y="0"/>
                    <a:pt x="518" y="0"/>
                    <a:pt x="518" y="0"/>
                  </a:cubicBezTo>
                  <a:lnTo>
                    <a:pt x="122" y="0"/>
                  </a:lnTo>
                  <a:close/>
                </a:path>
              </a:pathLst>
            </a:custGeom>
            <a:solidFill>
              <a:schemeClr val="accent4"/>
            </a:solidFill>
            <a:ln>
              <a:noFill/>
            </a:ln>
          </p:spPr>
          <p:txBody>
            <a:bodyPr/>
            <a:lstStyle/>
            <a:p>
              <a:endParaRPr lang="zh-CN" altLang="en-US">
                <a:solidFill>
                  <a:prstClr val="black"/>
                </a:solidFill>
              </a:endParaRPr>
            </a:p>
          </p:txBody>
        </p:sp>
        <p:sp>
          <p:nvSpPr>
            <p:cNvPr id="17436" name="Freeform 28"/>
            <p:cNvSpPr/>
            <p:nvPr/>
          </p:nvSpPr>
          <p:spPr bwMode="auto">
            <a:xfrm>
              <a:off x="2270125" y="3212305"/>
              <a:ext cx="774700" cy="1524000"/>
            </a:xfrm>
            <a:custGeom>
              <a:avLst/>
              <a:gdLst>
                <a:gd name="T0" fmla="*/ 488 w 488"/>
                <a:gd name="T1" fmla="*/ 86 h 960"/>
                <a:gd name="T2" fmla="*/ 0 w 488"/>
                <a:gd name="T3" fmla="*/ 960 h 960"/>
                <a:gd name="T4" fmla="*/ 0 w 488"/>
                <a:gd name="T5" fmla="*/ 446 h 960"/>
                <a:gd name="T6" fmla="*/ 488 w 488"/>
                <a:gd name="T7" fmla="*/ 0 h 960"/>
                <a:gd name="T8" fmla="*/ 488 w 488"/>
                <a:gd name="T9" fmla="*/ 86 h 960"/>
              </a:gdLst>
              <a:ahLst/>
              <a:cxnLst>
                <a:cxn ang="0">
                  <a:pos x="T0" y="T1"/>
                </a:cxn>
                <a:cxn ang="0">
                  <a:pos x="T2" y="T3"/>
                </a:cxn>
                <a:cxn ang="0">
                  <a:pos x="T4" y="T5"/>
                </a:cxn>
                <a:cxn ang="0">
                  <a:pos x="T6" y="T7"/>
                </a:cxn>
                <a:cxn ang="0">
                  <a:pos x="T8" y="T9"/>
                </a:cxn>
              </a:cxnLst>
              <a:rect l="0" t="0" r="r" b="b"/>
              <a:pathLst>
                <a:path w="488" h="960">
                  <a:moveTo>
                    <a:pt x="488" y="86"/>
                  </a:moveTo>
                  <a:lnTo>
                    <a:pt x="0" y="960"/>
                  </a:lnTo>
                  <a:lnTo>
                    <a:pt x="0" y="446"/>
                  </a:lnTo>
                  <a:lnTo>
                    <a:pt x="488" y="0"/>
                  </a:lnTo>
                  <a:lnTo>
                    <a:pt x="488" y="86"/>
                  </a:lnTo>
                  <a:close/>
                </a:path>
              </a:pathLst>
            </a:custGeom>
            <a:solidFill>
              <a:schemeClr val="accent4">
                <a:lumMod val="90000"/>
              </a:schemeClr>
            </a:solidFill>
            <a:ln>
              <a:noFill/>
            </a:ln>
          </p:spPr>
          <p:txBody>
            <a:bodyPr/>
            <a:lstStyle/>
            <a:p>
              <a:endParaRPr lang="zh-CN" altLang="en-US">
                <a:solidFill>
                  <a:prstClr val="black"/>
                </a:solidFill>
              </a:endParaRPr>
            </a:p>
          </p:txBody>
        </p:sp>
      </p:grpSp>
      <p:grpSp>
        <p:nvGrpSpPr>
          <p:cNvPr id="4" name="组合 3"/>
          <p:cNvGrpSpPr/>
          <p:nvPr/>
        </p:nvGrpSpPr>
        <p:grpSpPr>
          <a:xfrm>
            <a:off x="539751" y="3049733"/>
            <a:ext cx="3279775" cy="816227"/>
            <a:chOff x="539750" y="3048792"/>
            <a:chExt cx="3279775" cy="815975"/>
          </a:xfrm>
        </p:grpSpPr>
        <p:sp>
          <p:nvSpPr>
            <p:cNvPr id="17426" name="Rectangle 18"/>
            <p:cNvSpPr>
              <a:spLocks noChangeArrowheads="1"/>
            </p:cNvSpPr>
            <p:nvPr/>
          </p:nvSpPr>
          <p:spPr bwMode="auto">
            <a:xfrm>
              <a:off x="3044825" y="3048792"/>
              <a:ext cx="774700" cy="136525"/>
            </a:xfrm>
            <a:prstGeom prst="rect">
              <a:avLst/>
            </a:prstGeom>
            <a:solidFill>
              <a:schemeClr val="accent3"/>
            </a:solidFill>
            <a:ln>
              <a:noFill/>
            </a:ln>
          </p:spPr>
          <p:txBody>
            <a:bodyPr/>
            <a:lstStyle/>
            <a:p>
              <a:endParaRPr lang="zh-CN" altLang="en-US">
                <a:solidFill>
                  <a:prstClr val="black"/>
                </a:solidFill>
              </a:endParaRPr>
            </a:p>
          </p:txBody>
        </p:sp>
        <p:sp>
          <p:nvSpPr>
            <p:cNvPr id="17431" name="Freeform 23"/>
            <p:cNvSpPr/>
            <p:nvPr/>
          </p:nvSpPr>
          <p:spPr bwMode="auto">
            <a:xfrm>
              <a:off x="539750" y="3048792"/>
              <a:ext cx="1730375" cy="815975"/>
            </a:xfrm>
            <a:custGeom>
              <a:avLst/>
              <a:gdLst>
                <a:gd name="T0" fmla="*/ 122 w 518"/>
                <a:gd name="T1" fmla="*/ 0 h 244"/>
                <a:gd name="T2" fmla="*/ 0 w 518"/>
                <a:gd name="T3" fmla="*/ 122 h 244"/>
                <a:gd name="T4" fmla="*/ 122 w 518"/>
                <a:gd name="T5" fmla="*/ 244 h 244"/>
                <a:gd name="T6" fmla="*/ 518 w 518"/>
                <a:gd name="T7" fmla="*/ 244 h 244"/>
                <a:gd name="T8" fmla="*/ 518 w 518"/>
                <a:gd name="T9" fmla="*/ 0 h 244"/>
                <a:gd name="T10" fmla="*/ 122 w 518"/>
                <a:gd name="T11" fmla="*/ 0 h 244"/>
              </a:gdLst>
              <a:ahLst/>
              <a:cxnLst>
                <a:cxn ang="0">
                  <a:pos x="T0" y="T1"/>
                </a:cxn>
                <a:cxn ang="0">
                  <a:pos x="T2" y="T3"/>
                </a:cxn>
                <a:cxn ang="0">
                  <a:pos x="T4" y="T5"/>
                </a:cxn>
                <a:cxn ang="0">
                  <a:pos x="T6" y="T7"/>
                </a:cxn>
                <a:cxn ang="0">
                  <a:pos x="T8" y="T9"/>
                </a:cxn>
                <a:cxn ang="0">
                  <a:pos x="T10" y="T11"/>
                </a:cxn>
              </a:cxnLst>
              <a:rect l="0" t="0" r="r" b="b"/>
              <a:pathLst>
                <a:path w="518" h="244">
                  <a:moveTo>
                    <a:pt x="122" y="0"/>
                  </a:moveTo>
                  <a:cubicBezTo>
                    <a:pt x="55" y="0"/>
                    <a:pt x="0" y="54"/>
                    <a:pt x="0" y="122"/>
                  </a:cubicBezTo>
                  <a:cubicBezTo>
                    <a:pt x="0" y="189"/>
                    <a:pt x="55" y="244"/>
                    <a:pt x="122" y="244"/>
                  </a:cubicBezTo>
                  <a:cubicBezTo>
                    <a:pt x="518" y="244"/>
                    <a:pt x="518" y="244"/>
                    <a:pt x="518" y="244"/>
                  </a:cubicBezTo>
                  <a:cubicBezTo>
                    <a:pt x="518" y="0"/>
                    <a:pt x="518" y="0"/>
                    <a:pt x="518" y="0"/>
                  </a:cubicBezTo>
                  <a:lnTo>
                    <a:pt x="122" y="0"/>
                  </a:lnTo>
                  <a:close/>
                </a:path>
              </a:pathLst>
            </a:custGeom>
            <a:solidFill>
              <a:schemeClr val="accent3"/>
            </a:solidFill>
            <a:ln>
              <a:noFill/>
            </a:ln>
          </p:spPr>
          <p:txBody>
            <a:bodyPr/>
            <a:lstStyle/>
            <a:p>
              <a:endParaRPr lang="zh-CN" altLang="en-US">
                <a:solidFill>
                  <a:prstClr val="black"/>
                </a:solidFill>
              </a:endParaRPr>
            </a:p>
          </p:txBody>
        </p:sp>
        <p:sp>
          <p:nvSpPr>
            <p:cNvPr id="17433" name="Freeform 25"/>
            <p:cNvSpPr/>
            <p:nvPr/>
          </p:nvSpPr>
          <p:spPr bwMode="auto">
            <a:xfrm>
              <a:off x="2270125" y="3048792"/>
              <a:ext cx="774700" cy="815975"/>
            </a:xfrm>
            <a:custGeom>
              <a:avLst/>
              <a:gdLst>
                <a:gd name="T0" fmla="*/ 488 w 488"/>
                <a:gd name="T1" fmla="*/ 86 h 514"/>
                <a:gd name="T2" fmla="*/ 0 w 488"/>
                <a:gd name="T3" fmla="*/ 514 h 514"/>
                <a:gd name="T4" fmla="*/ 0 w 488"/>
                <a:gd name="T5" fmla="*/ 0 h 514"/>
                <a:gd name="T6" fmla="*/ 488 w 488"/>
                <a:gd name="T7" fmla="*/ 0 h 514"/>
                <a:gd name="T8" fmla="*/ 488 w 488"/>
                <a:gd name="T9" fmla="*/ 86 h 514"/>
              </a:gdLst>
              <a:ahLst/>
              <a:cxnLst>
                <a:cxn ang="0">
                  <a:pos x="T0" y="T1"/>
                </a:cxn>
                <a:cxn ang="0">
                  <a:pos x="T2" y="T3"/>
                </a:cxn>
                <a:cxn ang="0">
                  <a:pos x="T4" y="T5"/>
                </a:cxn>
                <a:cxn ang="0">
                  <a:pos x="T6" y="T7"/>
                </a:cxn>
                <a:cxn ang="0">
                  <a:pos x="T8" y="T9"/>
                </a:cxn>
              </a:cxnLst>
              <a:rect l="0" t="0" r="r" b="b"/>
              <a:pathLst>
                <a:path w="488" h="514">
                  <a:moveTo>
                    <a:pt x="488" y="86"/>
                  </a:moveTo>
                  <a:lnTo>
                    <a:pt x="0" y="514"/>
                  </a:lnTo>
                  <a:lnTo>
                    <a:pt x="0" y="0"/>
                  </a:lnTo>
                  <a:lnTo>
                    <a:pt x="488" y="0"/>
                  </a:lnTo>
                  <a:lnTo>
                    <a:pt x="488" y="86"/>
                  </a:lnTo>
                  <a:close/>
                </a:path>
              </a:pathLst>
            </a:custGeom>
            <a:solidFill>
              <a:schemeClr val="accent3">
                <a:lumMod val="75000"/>
              </a:schemeClr>
            </a:solidFill>
            <a:ln>
              <a:noFill/>
            </a:ln>
          </p:spPr>
          <p:txBody>
            <a:bodyPr/>
            <a:lstStyle/>
            <a:p>
              <a:endParaRPr lang="zh-CN" altLang="en-US">
                <a:solidFill>
                  <a:prstClr val="black"/>
                </a:solidFill>
              </a:endParaRPr>
            </a:p>
          </p:txBody>
        </p:sp>
      </p:grpSp>
      <p:grpSp>
        <p:nvGrpSpPr>
          <p:cNvPr id="3" name="组合 2"/>
          <p:cNvGrpSpPr/>
          <p:nvPr/>
        </p:nvGrpSpPr>
        <p:grpSpPr>
          <a:xfrm>
            <a:off x="539751" y="2173798"/>
            <a:ext cx="3279775" cy="846399"/>
            <a:chOff x="539750" y="2172492"/>
            <a:chExt cx="3279775" cy="846138"/>
          </a:xfrm>
        </p:grpSpPr>
        <p:sp>
          <p:nvSpPr>
            <p:cNvPr id="17425" name="Rectangle 17"/>
            <p:cNvSpPr>
              <a:spLocks noChangeArrowheads="1"/>
            </p:cNvSpPr>
            <p:nvPr/>
          </p:nvSpPr>
          <p:spPr bwMode="auto">
            <a:xfrm>
              <a:off x="3044825" y="2882105"/>
              <a:ext cx="774700" cy="136525"/>
            </a:xfrm>
            <a:prstGeom prst="rect">
              <a:avLst/>
            </a:prstGeom>
            <a:solidFill>
              <a:schemeClr val="accent2"/>
            </a:solidFill>
            <a:ln>
              <a:noFill/>
            </a:ln>
          </p:spPr>
          <p:txBody>
            <a:bodyPr/>
            <a:lstStyle/>
            <a:p>
              <a:endParaRPr lang="zh-CN" altLang="en-US">
                <a:solidFill>
                  <a:prstClr val="black"/>
                </a:solidFill>
              </a:endParaRPr>
            </a:p>
          </p:txBody>
        </p:sp>
        <p:sp>
          <p:nvSpPr>
            <p:cNvPr id="17428" name="Freeform 20"/>
            <p:cNvSpPr/>
            <p:nvPr/>
          </p:nvSpPr>
          <p:spPr bwMode="auto">
            <a:xfrm>
              <a:off x="539750" y="2172492"/>
              <a:ext cx="1730375" cy="815975"/>
            </a:xfrm>
            <a:custGeom>
              <a:avLst/>
              <a:gdLst>
                <a:gd name="T0" fmla="*/ 122 w 518"/>
                <a:gd name="T1" fmla="*/ 0 h 244"/>
                <a:gd name="T2" fmla="*/ 0 w 518"/>
                <a:gd name="T3" fmla="*/ 122 h 244"/>
                <a:gd name="T4" fmla="*/ 122 w 518"/>
                <a:gd name="T5" fmla="*/ 244 h 244"/>
                <a:gd name="T6" fmla="*/ 518 w 518"/>
                <a:gd name="T7" fmla="*/ 244 h 244"/>
                <a:gd name="T8" fmla="*/ 518 w 518"/>
                <a:gd name="T9" fmla="*/ 0 h 244"/>
                <a:gd name="T10" fmla="*/ 122 w 518"/>
                <a:gd name="T11" fmla="*/ 0 h 244"/>
              </a:gdLst>
              <a:ahLst/>
              <a:cxnLst>
                <a:cxn ang="0">
                  <a:pos x="T0" y="T1"/>
                </a:cxn>
                <a:cxn ang="0">
                  <a:pos x="T2" y="T3"/>
                </a:cxn>
                <a:cxn ang="0">
                  <a:pos x="T4" y="T5"/>
                </a:cxn>
                <a:cxn ang="0">
                  <a:pos x="T6" y="T7"/>
                </a:cxn>
                <a:cxn ang="0">
                  <a:pos x="T8" y="T9"/>
                </a:cxn>
                <a:cxn ang="0">
                  <a:pos x="T10" y="T11"/>
                </a:cxn>
              </a:cxnLst>
              <a:rect l="0" t="0" r="r" b="b"/>
              <a:pathLst>
                <a:path w="518" h="244">
                  <a:moveTo>
                    <a:pt x="122" y="0"/>
                  </a:moveTo>
                  <a:cubicBezTo>
                    <a:pt x="55" y="0"/>
                    <a:pt x="0" y="55"/>
                    <a:pt x="0" y="122"/>
                  </a:cubicBezTo>
                  <a:cubicBezTo>
                    <a:pt x="0" y="190"/>
                    <a:pt x="55" y="244"/>
                    <a:pt x="122" y="244"/>
                  </a:cubicBezTo>
                  <a:cubicBezTo>
                    <a:pt x="518" y="244"/>
                    <a:pt x="518" y="244"/>
                    <a:pt x="518" y="244"/>
                  </a:cubicBezTo>
                  <a:cubicBezTo>
                    <a:pt x="518" y="0"/>
                    <a:pt x="518" y="0"/>
                    <a:pt x="518" y="0"/>
                  </a:cubicBezTo>
                  <a:lnTo>
                    <a:pt x="122" y="0"/>
                  </a:lnTo>
                  <a:close/>
                </a:path>
              </a:pathLst>
            </a:custGeom>
            <a:solidFill>
              <a:schemeClr val="accent2"/>
            </a:solidFill>
            <a:ln>
              <a:noFill/>
            </a:ln>
          </p:spPr>
          <p:txBody>
            <a:bodyPr/>
            <a:lstStyle/>
            <a:p>
              <a:endParaRPr lang="zh-CN" altLang="en-US">
                <a:solidFill>
                  <a:prstClr val="black"/>
                </a:solidFill>
              </a:endParaRPr>
            </a:p>
          </p:txBody>
        </p:sp>
        <p:sp>
          <p:nvSpPr>
            <p:cNvPr id="17430" name="Freeform 22"/>
            <p:cNvSpPr/>
            <p:nvPr/>
          </p:nvSpPr>
          <p:spPr bwMode="auto">
            <a:xfrm>
              <a:off x="2270125" y="2172492"/>
              <a:ext cx="774700" cy="846138"/>
            </a:xfrm>
            <a:custGeom>
              <a:avLst/>
              <a:gdLst>
                <a:gd name="T0" fmla="*/ 488 w 488"/>
                <a:gd name="T1" fmla="*/ 533 h 533"/>
                <a:gd name="T2" fmla="*/ 0 w 488"/>
                <a:gd name="T3" fmla="*/ 514 h 533"/>
                <a:gd name="T4" fmla="*/ 0 w 488"/>
                <a:gd name="T5" fmla="*/ 0 h 533"/>
                <a:gd name="T6" fmla="*/ 488 w 488"/>
                <a:gd name="T7" fmla="*/ 447 h 533"/>
                <a:gd name="T8" fmla="*/ 488 w 488"/>
                <a:gd name="T9" fmla="*/ 533 h 533"/>
              </a:gdLst>
              <a:ahLst/>
              <a:cxnLst>
                <a:cxn ang="0">
                  <a:pos x="T0" y="T1"/>
                </a:cxn>
                <a:cxn ang="0">
                  <a:pos x="T2" y="T3"/>
                </a:cxn>
                <a:cxn ang="0">
                  <a:pos x="T4" y="T5"/>
                </a:cxn>
                <a:cxn ang="0">
                  <a:pos x="T6" y="T7"/>
                </a:cxn>
                <a:cxn ang="0">
                  <a:pos x="T8" y="T9"/>
                </a:cxn>
              </a:cxnLst>
              <a:rect l="0" t="0" r="r" b="b"/>
              <a:pathLst>
                <a:path w="488" h="533">
                  <a:moveTo>
                    <a:pt x="488" y="533"/>
                  </a:moveTo>
                  <a:lnTo>
                    <a:pt x="0" y="514"/>
                  </a:lnTo>
                  <a:lnTo>
                    <a:pt x="0" y="0"/>
                  </a:lnTo>
                  <a:lnTo>
                    <a:pt x="488" y="447"/>
                  </a:lnTo>
                  <a:lnTo>
                    <a:pt x="488" y="533"/>
                  </a:lnTo>
                  <a:close/>
                </a:path>
              </a:pathLst>
            </a:custGeom>
            <a:solidFill>
              <a:schemeClr val="accent2">
                <a:lumMod val="75000"/>
              </a:schemeClr>
            </a:solidFill>
            <a:ln>
              <a:noFill/>
            </a:ln>
          </p:spPr>
          <p:txBody>
            <a:bodyPr/>
            <a:lstStyle/>
            <a:p>
              <a:endParaRPr lang="zh-CN" altLang="en-US">
                <a:solidFill>
                  <a:prstClr val="black"/>
                </a:solidFill>
              </a:endParaRPr>
            </a:p>
          </p:txBody>
        </p:sp>
      </p:grpSp>
      <p:grpSp>
        <p:nvGrpSpPr>
          <p:cNvPr id="2" name="组合 1"/>
          <p:cNvGrpSpPr/>
          <p:nvPr/>
        </p:nvGrpSpPr>
        <p:grpSpPr>
          <a:xfrm>
            <a:off x="539751" y="1301357"/>
            <a:ext cx="3279775" cy="1556230"/>
            <a:chOff x="539750" y="1300955"/>
            <a:chExt cx="3279775" cy="1555750"/>
          </a:xfrm>
        </p:grpSpPr>
        <p:sp>
          <p:nvSpPr>
            <p:cNvPr id="17421" name="Freeform 13"/>
            <p:cNvSpPr/>
            <p:nvPr/>
          </p:nvSpPr>
          <p:spPr bwMode="auto">
            <a:xfrm>
              <a:off x="539750" y="1300955"/>
              <a:ext cx="1730375" cy="815975"/>
            </a:xfrm>
            <a:custGeom>
              <a:avLst/>
              <a:gdLst>
                <a:gd name="T0" fmla="*/ 122 w 518"/>
                <a:gd name="T1" fmla="*/ 0 h 244"/>
                <a:gd name="T2" fmla="*/ 0 w 518"/>
                <a:gd name="T3" fmla="*/ 122 h 244"/>
                <a:gd name="T4" fmla="*/ 122 w 518"/>
                <a:gd name="T5" fmla="*/ 244 h 244"/>
                <a:gd name="T6" fmla="*/ 518 w 518"/>
                <a:gd name="T7" fmla="*/ 244 h 244"/>
                <a:gd name="T8" fmla="*/ 518 w 518"/>
                <a:gd name="T9" fmla="*/ 0 h 244"/>
                <a:gd name="T10" fmla="*/ 122 w 518"/>
                <a:gd name="T11" fmla="*/ 0 h 244"/>
              </a:gdLst>
              <a:ahLst/>
              <a:cxnLst>
                <a:cxn ang="0">
                  <a:pos x="T0" y="T1"/>
                </a:cxn>
                <a:cxn ang="0">
                  <a:pos x="T2" y="T3"/>
                </a:cxn>
                <a:cxn ang="0">
                  <a:pos x="T4" y="T5"/>
                </a:cxn>
                <a:cxn ang="0">
                  <a:pos x="T6" y="T7"/>
                </a:cxn>
                <a:cxn ang="0">
                  <a:pos x="T8" y="T9"/>
                </a:cxn>
                <a:cxn ang="0">
                  <a:pos x="T10" y="T11"/>
                </a:cxn>
              </a:cxnLst>
              <a:rect l="0" t="0" r="r" b="b"/>
              <a:pathLst>
                <a:path w="518" h="244">
                  <a:moveTo>
                    <a:pt x="122" y="0"/>
                  </a:moveTo>
                  <a:cubicBezTo>
                    <a:pt x="55" y="0"/>
                    <a:pt x="0" y="55"/>
                    <a:pt x="0" y="122"/>
                  </a:cubicBezTo>
                  <a:cubicBezTo>
                    <a:pt x="0" y="189"/>
                    <a:pt x="55" y="244"/>
                    <a:pt x="122" y="244"/>
                  </a:cubicBezTo>
                  <a:cubicBezTo>
                    <a:pt x="518" y="244"/>
                    <a:pt x="518" y="244"/>
                    <a:pt x="518" y="244"/>
                  </a:cubicBezTo>
                  <a:cubicBezTo>
                    <a:pt x="518" y="0"/>
                    <a:pt x="518" y="0"/>
                    <a:pt x="518" y="0"/>
                  </a:cubicBezTo>
                  <a:lnTo>
                    <a:pt x="122" y="0"/>
                  </a:lnTo>
                  <a:close/>
                </a:path>
              </a:pathLst>
            </a:custGeom>
            <a:solidFill>
              <a:schemeClr val="accent1"/>
            </a:solidFill>
            <a:ln>
              <a:noFill/>
            </a:ln>
          </p:spPr>
          <p:txBody>
            <a:bodyPr/>
            <a:lstStyle/>
            <a:p>
              <a:endParaRPr lang="zh-CN" altLang="en-US">
                <a:solidFill>
                  <a:prstClr val="black"/>
                </a:solidFill>
              </a:endParaRPr>
            </a:p>
          </p:txBody>
        </p:sp>
        <p:sp>
          <p:nvSpPr>
            <p:cNvPr id="17423" name="Freeform 15"/>
            <p:cNvSpPr/>
            <p:nvPr/>
          </p:nvSpPr>
          <p:spPr bwMode="auto">
            <a:xfrm>
              <a:off x="2268538" y="1302542"/>
              <a:ext cx="774700" cy="1554163"/>
            </a:xfrm>
            <a:custGeom>
              <a:avLst/>
              <a:gdLst>
                <a:gd name="T0" fmla="*/ 488 w 488"/>
                <a:gd name="T1" fmla="*/ 979 h 979"/>
                <a:gd name="T2" fmla="*/ 0 w 488"/>
                <a:gd name="T3" fmla="*/ 514 h 979"/>
                <a:gd name="T4" fmla="*/ 0 w 488"/>
                <a:gd name="T5" fmla="*/ 0 h 979"/>
                <a:gd name="T6" fmla="*/ 488 w 488"/>
                <a:gd name="T7" fmla="*/ 893 h 979"/>
                <a:gd name="T8" fmla="*/ 488 w 488"/>
                <a:gd name="T9" fmla="*/ 979 h 979"/>
              </a:gdLst>
              <a:ahLst/>
              <a:cxnLst>
                <a:cxn ang="0">
                  <a:pos x="T0" y="T1"/>
                </a:cxn>
                <a:cxn ang="0">
                  <a:pos x="T2" y="T3"/>
                </a:cxn>
                <a:cxn ang="0">
                  <a:pos x="T4" y="T5"/>
                </a:cxn>
                <a:cxn ang="0">
                  <a:pos x="T6" y="T7"/>
                </a:cxn>
                <a:cxn ang="0">
                  <a:pos x="T8" y="T9"/>
                </a:cxn>
              </a:cxnLst>
              <a:rect l="0" t="0" r="r" b="b"/>
              <a:pathLst>
                <a:path w="488" h="979">
                  <a:moveTo>
                    <a:pt x="488" y="979"/>
                  </a:moveTo>
                  <a:lnTo>
                    <a:pt x="0" y="514"/>
                  </a:lnTo>
                  <a:lnTo>
                    <a:pt x="0" y="0"/>
                  </a:lnTo>
                  <a:lnTo>
                    <a:pt x="488" y="893"/>
                  </a:lnTo>
                  <a:lnTo>
                    <a:pt x="488" y="979"/>
                  </a:lnTo>
                  <a:close/>
                </a:path>
              </a:pathLst>
            </a:custGeom>
            <a:solidFill>
              <a:schemeClr val="accent1">
                <a:lumMod val="75000"/>
              </a:schemeClr>
            </a:solidFill>
            <a:ln>
              <a:noFill/>
            </a:ln>
          </p:spPr>
          <p:txBody>
            <a:bodyPr/>
            <a:lstStyle/>
            <a:p>
              <a:endParaRPr lang="zh-CN" altLang="en-US">
                <a:solidFill>
                  <a:prstClr val="black"/>
                </a:solidFill>
              </a:endParaRPr>
            </a:p>
          </p:txBody>
        </p:sp>
        <p:sp>
          <p:nvSpPr>
            <p:cNvPr id="17424" name="Rectangle 16"/>
            <p:cNvSpPr>
              <a:spLocks noChangeArrowheads="1"/>
            </p:cNvSpPr>
            <p:nvPr/>
          </p:nvSpPr>
          <p:spPr bwMode="auto">
            <a:xfrm>
              <a:off x="3044825" y="2718592"/>
              <a:ext cx="774700" cy="136525"/>
            </a:xfrm>
            <a:prstGeom prst="rect">
              <a:avLst/>
            </a:prstGeom>
            <a:solidFill>
              <a:schemeClr val="accent1"/>
            </a:solidFill>
            <a:ln>
              <a:noFill/>
            </a:ln>
          </p:spPr>
          <p:txBody>
            <a:bodyPr/>
            <a:lstStyle/>
            <a:p>
              <a:endParaRPr lang="zh-CN" altLang="en-US">
                <a:solidFill>
                  <a:prstClr val="black"/>
                </a:solidFill>
              </a:endParaRPr>
            </a:p>
          </p:txBody>
        </p:sp>
      </p:grpSp>
      <p:sp>
        <p:nvSpPr>
          <p:cNvPr id="17422" name="Oval 14"/>
          <p:cNvSpPr>
            <a:spLocks noChangeArrowheads="1"/>
          </p:cNvSpPr>
          <p:nvPr/>
        </p:nvSpPr>
        <p:spPr bwMode="auto">
          <a:xfrm>
            <a:off x="633413" y="1395047"/>
            <a:ext cx="628650" cy="628844"/>
          </a:xfrm>
          <a:prstGeom prst="ellipse">
            <a:avLst/>
          </a:prstGeom>
          <a:solidFill>
            <a:schemeClr val="bg1"/>
          </a:solidFill>
          <a:ln>
            <a:noFill/>
          </a:ln>
        </p:spPr>
        <p:txBody>
          <a:bodyPr/>
          <a:lstStyle/>
          <a:p>
            <a:endParaRPr lang="zh-CN" altLang="en-US">
              <a:solidFill>
                <a:prstClr val="black"/>
              </a:solidFill>
            </a:endParaRPr>
          </a:p>
        </p:txBody>
      </p:sp>
      <p:sp>
        <p:nvSpPr>
          <p:cNvPr id="17429" name="Oval 21"/>
          <p:cNvSpPr>
            <a:spLocks noChangeArrowheads="1"/>
          </p:cNvSpPr>
          <p:nvPr/>
        </p:nvSpPr>
        <p:spPr bwMode="auto">
          <a:xfrm>
            <a:off x="633413" y="2266854"/>
            <a:ext cx="628650" cy="628844"/>
          </a:xfrm>
          <a:prstGeom prst="ellipse">
            <a:avLst/>
          </a:prstGeom>
          <a:solidFill>
            <a:schemeClr val="bg1"/>
          </a:solidFill>
          <a:ln>
            <a:noFill/>
          </a:ln>
        </p:spPr>
        <p:txBody>
          <a:bodyPr/>
          <a:lstStyle/>
          <a:p>
            <a:endParaRPr lang="zh-CN" altLang="en-US">
              <a:solidFill>
                <a:prstClr val="black"/>
              </a:solidFill>
            </a:endParaRPr>
          </a:p>
        </p:txBody>
      </p:sp>
      <p:sp>
        <p:nvSpPr>
          <p:cNvPr id="17432" name="Oval 24"/>
          <p:cNvSpPr>
            <a:spLocks noChangeArrowheads="1"/>
          </p:cNvSpPr>
          <p:nvPr/>
        </p:nvSpPr>
        <p:spPr bwMode="auto">
          <a:xfrm>
            <a:off x="633413" y="3143425"/>
            <a:ext cx="628650" cy="628844"/>
          </a:xfrm>
          <a:prstGeom prst="ellipse">
            <a:avLst/>
          </a:prstGeom>
          <a:solidFill>
            <a:schemeClr val="bg1"/>
          </a:solidFill>
          <a:ln>
            <a:noFill/>
          </a:ln>
        </p:spPr>
        <p:txBody>
          <a:bodyPr/>
          <a:lstStyle/>
          <a:p>
            <a:endParaRPr lang="zh-CN" altLang="en-US">
              <a:solidFill>
                <a:prstClr val="black"/>
              </a:solidFill>
            </a:endParaRPr>
          </a:p>
        </p:txBody>
      </p:sp>
      <p:sp>
        <p:nvSpPr>
          <p:cNvPr id="17435" name="Oval 27"/>
          <p:cNvSpPr>
            <a:spLocks noChangeArrowheads="1"/>
          </p:cNvSpPr>
          <p:nvPr/>
        </p:nvSpPr>
        <p:spPr bwMode="auto">
          <a:xfrm>
            <a:off x="633413" y="4015231"/>
            <a:ext cx="628650" cy="628844"/>
          </a:xfrm>
          <a:prstGeom prst="ellipse">
            <a:avLst/>
          </a:prstGeom>
          <a:solidFill>
            <a:schemeClr val="bg1"/>
          </a:solidFill>
          <a:ln>
            <a:noFill/>
          </a:ln>
        </p:spPr>
        <p:txBody>
          <a:bodyPr/>
          <a:lstStyle/>
          <a:p>
            <a:endParaRPr lang="zh-CN" altLang="en-US">
              <a:solidFill>
                <a:prstClr val="black"/>
              </a:solidFill>
            </a:endParaRPr>
          </a:p>
        </p:txBody>
      </p:sp>
      <p:sp>
        <p:nvSpPr>
          <p:cNvPr id="17437" name="Freeform 29"/>
          <p:cNvSpPr>
            <a:spLocks noEditPoints="1"/>
          </p:cNvSpPr>
          <p:nvPr/>
        </p:nvSpPr>
        <p:spPr bwMode="auto">
          <a:xfrm>
            <a:off x="808039" y="3329219"/>
            <a:ext cx="307975" cy="254078"/>
          </a:xfrm>
          <a:custGeom>
            <a:avLst/>
            <a:gdLst>
              <a:gd name="T0" fmla="*/ 18 w 103"/>
              <a:gd name="T1" fmla="*/ 19 h 86"/>
              <a:gd name="T2" fmla="*/ 14 w 103"/>
              <a:gd name="T3" fmla="*/ 45 h 86"/>
              <a:gd name="T4" fmla="*/ 12 w 103"/>
              <a:gd name="T5" fmla="*/ 70 h 86"/>
              <a:gd name="T6" fmla="*/ 22 w 103"/>
              <a:gd name="T7" fmla="*/ 70 h 86"/>
              <a:gd name="T8" fmla="*/ 24 w 103"/>
              <a:gd name="T9" fmla="*/ 65 h 86"/>
              <a:gd name="T10" fmla="*/ 22 w 103"/>
              <a:gd name="T11" fmla="*/ 59 h 86"/>
              <a:gd name="T12" fmla="*/ 12 w 103"/>
              <a:gd name="T13" fmla="*/ 59 h 86"/>
              <a:gd name="T14" fmla="*/ 12 w 103"/>
              <a:gd name="T15" fmla="*/ 70 h 86"/>
              <a:gd name="T16" fmla="*/ 17 w 103"/>
              <a:gd name="T17" fmla="*/ 62 h 86"/>
              <a:gd name="T18" fmla="*/ 20 w 103"/>
              <a:gd name="T19" fmla="*/ 65 h 86"/>
              <a:gd name="T20" fmla="*/ 17 w 103"/>
              <a:gd name="T21" fmla="*/ 67 h 86"/>
              <a:gd name="T22" fmla="*/ 14 w 103"/>
              <a:gd name="T23" fmla="*/ 65 h 86"/>
              <a:gd name="T24" fmla="*/ 74 w 103"/>
              <a:gd name="T25" fmla="*/ 61 h 86"/>
              <a:gd name="T26" fmla="*/ 87 w 103"/>
              <a:gd name="T27" fmla="*/ 67 h 86"/>
              <a:gd name="T28" fmla="*/ 87 w 103"/>
              <a:gd name="T29" fmla="*/ 56 h 86"/>
              <a:gd name="T30" fmla="*/ 74 w 103"/>
              <a:gd name="T31" fmla="*/ 61 h 86"/>
              <a:gd name="T32" fmla="*/ 82 w 103"/>
              <a:gd name="T33" fmla="*/ 58 h 86"/>
              <a:gd name="T34" fmla="*/ 85 w 103"/>
              <a:gd name="T35" fmla="*/ 61 h 86"/>
              <a:gd name="T36" fmla="*/ 80 w 103"/>
              <a:gd name="T37" fmla="*/ 63 h 86"/>
              <a:gd name="T38" fmla="*/ 83 w 103"/>
              <a:gd name="T39" fmla="*/ 3 h 86"/>
              <a:gd name="T40" fmla="*/ 58 w 103"/>
              <a:gd name="T41" fmla="*/ 6 h 86"/>
              <a:gd name="T42" fmla="*/ 0 w 103"/>
              <a:gd name="T43" fmla="*/ 8 h 86"/>
              <a:gd name="T44" fmla="*/ 55 w 103"/>
              <a:gd name="T45" fmla="*/ 85 h 86"/>
              <a:gd name="T46" fmla="*/ 71 w 103"/>
              <a:gd name="T47" fmla="*/ 83 h 86"/>
              <a:gd name="T48" fmla="*/ 102 w 103"/>
              <a:gd name="T49" fmla="*/ 74 h 86"/>
              <a:gd name="T50" fmla="*/ 27 w 103"/>
              <a:gd name="T51" fmla="*/ 78 h 86"/>
              <a:gd name="T52" fmla="*/ 27 w 103"/>
              <a:gd name="T53" fmla="*/ 11 h 86"/>
              <a:gd name="T54" fmla="*/ 51 w 103"/>
              <a:gd name="T55" fmla="*/ 78 h 86"/>
              <a:gd name="T56" fmla="*/ 51 w 103"/>
              <a:gd name="T57" fmla="*/ 11 h 86"/>
              <a:gd name="T58" fmla="*/ 76 w 103"/>
              <a:gd name="T59" fmla="*/ 78 h 86"/>
              <a:gd name="T60" fmla="*/ 95 w 103"/>
              <a:gd name="T61" fmla="*/ 73 h 86"/>
              <a:gd name="T62" fmla="*/ 42 w 103"/>
              <a:gd name="T63" fmla="*/ 72 h 86"/>
              <a:gd name="T64" fmla="*/ 47 w 103"/>
              <a:gd name="T65" fmla="*/ 60 h 86"/>
              <a:gd name="T66" fmla="*/ 37 w 103"/>
              <a:gd name="T67" fmla="*/ 59 h 86"/>
              <a:gd name="T68" fmla="*/ 42 w 103"/>
              <a:gd name="T69" fmla="*/ 72 h 86"/>
              <a:gd name="T70" fmla="*/ 42 w 103"/>
              <a:gd name="T71" fmla="*/ 62 h 86"/>
              <a:gd name="T72" fmla="*/ 45 w 103"/>
              <a:gd name="T73" fmla="*/ 65 h 86"/>
              <a:gd name="T74" fmla="*/ 40 w 103"/>
              <a:gd name="T75" fmla="*/ 67 h 86"/>
              <a:gd name="T76" fmla="*/ 42 w 103"/>
              <a:gd name="T77" fmla="*/ 47 h 86"/>
              <a:gd name="T78" fmla="*/ 44 w 103"/>
              <a:gd name="T79" fmla="*/ 19 h 86"/>
              <a:gd name="T80" fmla="*/ 40 w 103"/>
              <a:gd name="T81" fmla="*/ 45 h 86"/>
              <a:gd name="T82" fmla="*/ 70 w 103"/>
              <a:gd name="T83" fmla="*/ 16 h 86"/>
              <a:gd name="T84" fmla="*/ 77 w 103"/>
              <a:gd name="T85" fmla="*/ 45 h 86"/>
              <a:gd name="T86" fmla="*/ 70 w 103"/>
              <a:gd name="T87"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3" h="86">
                <a:moveTo>
                  <a:pt x="16" y="47"/>
                </a:moveTo>
                <a:cubicBezTo>
                  <a:pt x="17" y="47"/>
                  <a:pt x="18" y="46"/>
                  <a:pt x="18" y="45"/>
                </a:cubicBezTo>
                <a:cubicBezTo>
                  <a:pt x="18" y="19"/>
                  <a:pt x="18" y="19"/>
                  <a:pt x="18" y="19"/>
                </a:cubicBezTo>
                <a:cubicBezTo>
                  <a:pt x="18" y="18"/>
                  <a:pt x="17" y="17"/>
                  <a:pt x="16" y="17"/>
                </a:cubicBezTo>
                <a:cubicBezTo>
                  <a:pt x="15" y="17"/>
                  <a:pt x="14" y="18"/>
                  <a:pt x="14" y="19"/>
                </a:cubicBezTo>
                <a:cubicBezTo>
                  <a:pt x="14" y="45"/>
                  <a:pt x="14" y="45"/>
                  <a:pt x="14" y="45"/>
                </a:cubicBezTo>
                <a:cubicBezTo>
                  <a:pt x="14" y="46"/>
                  <a:pt x="15" y="47"/>
                  <a:pt x="16" y="47"/>
                </a:cubicBezTo>
                <a:close/>
                <a:moveTo>
                  <a:pt x="12" y="70"/>
                </a:moveTo>
                <a:cubicBezTo>
                  <a:pt x="12" y="70"/>
                  <a:pt x="12" y="70"/>
                  <a:pt x="12" y="70"/>
                </a:cubicBezTo>
                <a:cubicBezTo>
                  <a:pt x="13" y="71"/>
                  <a:pt x="15" y="72"/>
                  <a:pt x="17" y="72"/>
                </a:cubicBezTo>
                <a:cubicBezTo>
                  <a:pt x="19" y="72"/>
                  <a:pt x="20" y="71"/>
                  <a:pt x="22" y="70"/>
                </a:cubicBezTo>
                <a:cubicBezTo>
                  <a:pt x="22" y="70"/>
                  <a:pt x="22" y="70"/>
                  <a:pt x="22" y="70"/>
                </a:cubicBezTo>
                <a:cubicBezTo>
                  <a:pt x="22" y="70"/>
                  <a:pt x="22" y="70"/>
                  <a:pt x="22" y="70"/>
                </a:cubicBezTo>
                <a:cubicBezTo>
                  <a:pt x="22" y="70"/>
                  <a:pt x="22" y="70"/>
                  <a:pt x="22" y="70"/>
                </a:cubicBezTo>
                <a:cubicBezTo>
                  <a:pt x="23" y="68"/>
                  <a:pt x="24" y="66"/>
                  <a:pt x="24" y="65"/>
                </a:cubicBezTo>
                <a:cubicBezTo>
                  <a:pt x="24" y="62"/>
                  <a:pt x="23" y="61"/>
                  <a:pt x="22" y="59"/>
                </a:cubicBezTo>
                <a:cubicBezTo>
                  <a:pt x="22" y="59"/>
                  <a:pt x="22" y="59"/>
                  <a:pt x="22" y="59"/>
                </a:cubicBezTo>
                <a:cubicBezTo>
                  <a:pt x="22" y="59"/>
                  <a:pt x="22" y="59"/>
                  <a:pt x="22" y="59"/>
                </a:cubicBezTo>
                <a:cubicBezTo>
                  <a:pt x="20" y="58"/>
                  <a:pt x="19" y="57"/>
                  <a:pt x="17" y="57"/>
                </a:cubicBezTo>
                <a:cubicBezTo>
                  <a:pt x="15" y="57"/>
                  <a:pt x="13" y="58"/>
                  <a:pt x="12" y="59"/>
                </a:cubicBezTo>
                <a:cubicBezTo>
                  <a:pt x="12" y="59"/>
                  <a:pt x="12" y="59"/>
                  <a:pt x="12" y="59"/>
                </a:cubicBezTo>
                <a:cubicBezTo>
                  <a:pt x="10" y="61"/>
                  <a:pt x="9" y="62"/>
                  <a:pt x="9" y="65"/>
                </a:cubicBezTo>
                <a:cubicBezTo>
                  <a:pt x="9" y="66"/>
                  <a:pt x="10" y="68"/>
                  <a:pt x="11" y="69"/>
                </a:cubicBezTo>
                <a:cubicBezTo>
                  <a:pt x="12" y="70"/>
                  <a:pt x="12" y="70"/>
                  <a:pt x="12" y="70"/>
                </a:cubicBezTo>
                <a:close/>
                <a:moveTo>
                  <a:pt x="15" y="62"/>
                </a:moveTo>
                <a:cubicBezTo>
                  <a:pt x="15" y="62"/>
                  <a:pt x="15" y="62"/>
                  <a:pt x="15" y="62"/>
                </a:cubicBezTo>
                <a:cubicBezTo>
                  <a:pt x="15" y="62"/>
                  <a:pt x="16" y="62"/>
                  <a:pt x="17" y="62"/>
                </a:cubicBezTo>
                <a:cubicBezTo>
                  <a:pt x="17" y="62"/>
                  <a:pt x="18" y="62"/>
                  <a:pt x="19" y="62"/>
                </a:cubicBezTo>
                <a:cubicBezTo>
                  <a:pt x="19" y="62"/>
                  <a:pt x="19" y="62"/>
                  <a:pt x="19" y="62"/>
                </a:cubicBezTo>
                <a:cubicBezTo>
                  <a:pt x="19" y="63"/>
                  <a:pt x="20" y="64"/>
                  <a:pt x="20" y="65"/>
                </a:cubicBezTo>
                <a:cubicBezTo>
                  <a:pt x="20" y="65"/>
                  <a:pt x="19" y="66"/>
                  <a:pt x="19" y="67"/>
                </a:cubicBezTo>
                <a:cubicBezTo>
                  <a:pt x="19" y="67"/>
                  <a:pt x="19" y="67"/>
                  <a:pt x="19" y="67"/>
                </a:cubicBezTo>
                <a:cubicBezTo>
                  <a:pt x="18" y="67"/>
                  <a:pt x="17" y="67"/>
                  <a:pt x="17" y="67"/>
                </a:cubicBezTo>
                <a:cubicBezTo>
                  <a:pt x="16" y="67"/>
                  <a:pt x="15" y="67"/>
                  <a:pt x="15" y="67"/>
                </a:cubicBezTo>
                <a:cubicBezTo>
                  <a:pt x="14" y="66"/>
                  <a:pt x="14" y="66"/>
                  <a:pt x="14" y="66"/>
                </a:cubicBezTo>
                <a:cubicBezTo>
                  <a:pt x="14" y="66"/>
                  <a:pt x="14" y="65"/>
                  <a:pt x="14" y="65"/>
                </a:cubicBezTo>
                <a:cubicBezTo>
                  <a:pt x="14" y="64"/>
                  <a:pt x="14" y="63"/>
                  <a:pt x="15" y="62"/>
                </a:cubicBezTo>
                <a:close/>
                <a:moveTo>
                  <a:pt x="74" y="61"/>
                </a:moveTo>
                <a:cubicBezTo>
                  <a:pt x="74" y="61"/>
                  <a:pt x="74" y="61"/>
                  <a:pt x="74" y="61"/>
                </a:cubicBezTo>
                <a:cubicBezTo>
                  <a:pt x="74" y="63"/>
                  <a:pt x="75" y="65"/>
                  <a:pt x="77" y="67"/>
                </a:cubicBezTo>
                <a:cubicBezTo>
                  <a:pt x="78" y="68"/>
                  <a:pt x="80" y="69"/>
                  <a:pt x="82" y="69"/>
                </a:cubicBezTo>
                <a:cubicBezTo>
                  <a:pt x="84" y="69"/>
                  <a:pt x="85" y="68"/>
                  <a:pt x="87" y="67"/>
                </a:cubicBezTo>
                <a:cubicBezTo>
                  <a:pt x="88" y="65"/>
                  <a:pt x="89" y="63"/>
                  <a:pt x="89" y="61"/>
                </a:cubicBezTo>
                <a:cubicBezTo>
                  <a:pt x="89" y="60"/>
                  <a:pt x="88" y="58"/>
                  <a:pt x="87" y="56"/>
                </a:cubicBezTo>
                <a:cubicBezTo>
                  <a:pt x="87" y="56"/>
                  <a:pt x="87" y="56"/>
                  <a:pt x="87" y="56"/>
                </a:cubicBezTo>
                <a:cubicBezTo>
                  <a:pt x="85" y="55"/>
                  <a:pt x="84" y="54"/>
                  <a:pt x="82" y="54"/>
                </a:cubicBezTo>
                <a:cubicBezTo>
                  <a:pt x="80" y="54"/>
                  <a:pt x="78" y="55"/>
                  <a:pt x="77" y="56"/>
                </a:cubicBezTo>
                <a:cubicBezTo>
                  <a:pt x="75" y="58"/>
                  <a:pt x="74" y="59"/>
                  <a:pt x="74" y="61"/>
                </a:cubicBezTo>
                <a:close/>
                <a:moveTo>
                  <a:pt x="80" y="59"/>
                </a:moveTo>
                <a:cubicBezTo>
                  <a:pt x="80" y="59"/>
                  <a:pt x="80" y="59"/>
                  <a:pt x="80" y="59"/>
                </a:cubicBezTo>
                <a:cubicBezTo>
                  <a:pt x="80" y="59"/>
                  <a:pt x="81" y="58"/>
                  <a:pt x="82" y="58"/>
                </a:cubicBezTo>
                <a:cubicBezTo>
                  <a:pt x="82" y="58"/>
                  <a:pt x="83" y="59"/>
                  <a:pt x="84" y="59"/>
                </a:cubicBezTo>
                <a:cubicBezTo>
                  <a:pt x="84" y="59"/>
                  <a:pt x="84" y="59"/>
                  <a:pt x="84" y="59"/>
                </a:cubicBezTo>
                <a:cubicBezTo>
                  <a:pt x="84" y="60"/>
                  <a:pt x="85" y="61"/>
                  <a:pt x="85" y="61"/>
                </a:cubicBezTo>
                <a:cubicBezTo>
                  <a:pt x="85" y="62"/>
                  <a:pt x="84" y="63"/>
                  <a:pt x="84" y="63"/>
                </a:cubicBezTo>
                <a:cubicBezTo>
                  <a:pt x="83" y="64"/>
                  <a:pt x="82" y="64"/>
                  <a:pt x="82" y="64"/>
                </a:cubicBezTo>
                <a:cubicBezTo>
                  <a:pt x="81" y="64"/>
                  <a:pt x="80" y="64"/>
                  <a:pt x="80" y="63"/>
                </a:cubicBezTo>
                <a:cubicBezTo>
                  <a:pt x="79" y="63"/>
                  <a:pt x="79" y="62"/>
                  <a:pt x="79" y="61"/>
                </a:cubicBezTo>
                <a:cubicBezTo>
                  <a:pt x="79" y="61"/>
                  <a:pt x="79" y="60"/>
                  <a:pt x="80" y="59"/>
                </a:cubicBezTo>
                <a:close/>
                <a:moveTo>
                  <a:pt x="83" y="3"/>
                </a:moveTo>
                <a:cubicBezTo>
                  <a:pt x="83" y="3"/>
                  <a:pt x="83" y="3"/>
                  <a:pt x="83" y="3"/>
                </a:cubicBezTo>
                <a:cubicBezTo>
                  <a:pt x="83" y="1"/>
                  <a:pt x="81" y="0"/>
                  <a:pt x="79" y="0"/>
                </a:cubicBezTo>
                <a:cubicBezTo>
                  <a:pt x="58" y="6"/>
                  <a:pt x="58" y="6"/>
                  <a:pt x="58" y="6"/>
                </a:cubicBezTo>
                <a:cubicBezTo>
                  <a:pt x="57" y="5"/>
                  <a:pt x="56" y="4"/>
                  <a:pt x="55" y="4"/>
                </a:cubicBezTo>
                <a:cubicBezTo>
                  <a:pt x="3" y="4"/>
                  <a:pt x="3" y="4"/>
                  <a:pt x="3" y="4"/>
                </a:cubicBezTo>
                <a:cubicBezTo>
                  <a:pt x="1" y="4"/>
                  <a:pt x="0" y="6"/>
                  <a:pt x="0" y="8"/>
                </a:cubicBezTo>
                <a:cubicBezTo>
                  <a:pt x="0" y="82"/>
                  <a:pt x="0" y="82"/>
                  <a:pt x="0" y="82"/>
                </a:cubicBezTo>
                <a:cubicBezTo>
                  <a:pt x="0" y="84"/>
                  <a:pt x="1" y="85"/>
                  <a:pt x="3" y="85"/>
                </a:cubicBezTo>
                <a:cubicBezTo>
                  <a:pt x="55" y="85"/>
                  <a:pt x="55" y="85"/>
                  <a:pt x="55" y="85"/>
                </a:cubicBezTo>
                <a:cubicBezTo>
                  <a:pt x="57" y="85"/>
                  <a:pt x="58" y="84"/>
                  <a:pt x="58" y="82"/>
                </a:cubicBezTo>
                <a:cubicBezTo>
                  <a:pt x="58" y="37"/>
                  <a:pt x="58" y="37"/>
                  <a:pt x="58" y="37"/>
                </a:cubicBezTo>
                <a:cubicBezTo>
                  <a:pt x="71" y="83"/>
                  <a:pt x="71" y="83"/>
                  <a:pt x="71" y="83"/>
                </a:cubicBezTo>
                <a:cubicBezTo>
                  <a:pt x="71" y="85"/>
                  <a:pt x="73" y="86"/>
                  <a:pt x="75" y="85"/>
                </a:cubicBezTo>
                <a:cubicBezTo>
                  <a:pt x="100" y="79"/>
                  <a:pt x="100" y="79"/>
                  <a:pt x="100" y="79"/>
                </a:cubicBezTo>
                <a:cubicBezTo>
                  <a:pt x="102" y="78"/>
                  <a:pt x="103" y="76"/>
                  <a:pt x="102" y="74"/>
                </a:cubicBezTo>
                <a:cubicBezTo>
                  <a:pt x="83" y="3"/>
                  <a:pt x="83" y="3"/>
                  <a:pt x="83" y="3"/>
                </a:cubicBezTo>
                <a:close/>
                <a:moveTo>
                  <a:pt x="27" y="78"/>
                </a:moveTo>
                <a:cubicBezTo>
                  <a:pt x="27" y="78"/>
                  <a:pt x="27" y="78"/>
                  <a:pt x="27" y="78"/>
                </a:cubicBezTo>
                <a:cubicBezTo>
                  <a:pt x="7" y="78"/>
                  <a:pt x="7" y="78"/>
                  <a:pt x="7" y="78"/>
                </a:cubicBezTo>
                <a:cubicBezTo>
                  <a:pt x="7" y="11"/>
                  <a:pt x="7" y="11"/>
                  <a:pt x="7" y="11"/>
                </a:cubicBezTo>
                <a:cubicBezTo>
                  <a:pt x="27" y="11"/>
                  <a:pt x="27" y="11"/>
                  <a:pt x="27" y="11"/>
                </a:cubicBezTo>
                <a:cubicBezTo>
                  <a:pt x="27" y="78"/>
                  <a:pt x="27" y="78"/>
                  <a:pt x="27" y="78"/>
                </a:cubicBezTo>
                <a:close/>
                <a:moveTo>
                  <a:pt x="51" y="78"/>
                </a:moveTo>
                <a:cubicBezTo>
                  <a:pt x="51" y="78"/>
                  <a:pt x="51" y="78"/>
                  <a:pt x="51" y="78"/>
                </a:cubicBezTo>
                <a:cubicBezTo>
                  <a:pt x="31" y="78"/>
                  <a:pt x="31" y="78"/>
                  <a:pt x="31" y="78"/>
                </a:cubicBezTo>
                <a:cubicBezTo>
                  <a:pt x="31" y="11"/>
                  <a:pt x="31" y="11"/>
                  <a:pt x="31" y="11"/>
                </a:cubicBezTo>
                <a:cubicBezTo>
                  <a:pt x="51" y="11"/>
                  <a:pt x="51" y="11"/>
                  <a:pt x="51" y="11"/>
                </a:cubicBezTo>
                <a:cubicBezTo>
                  <a:pt x="51" y="78"/>
                  <a:pt x="51" y="78"/>
                  <a:pt x="51" y="78"/>
                </a:cubicBezTo>
                <a:close/>
                <a:moveTo>
                  <a:pt x="76" y="78"/>
                </a:moveTo>
                <a:cubicBezTo>
                  <a:pt x="76" y="78"/>
                  <a:pt x="76" y="78"/>
                  <a:pt x="76" y="78"/>
                </a:cubicBezTo>
                <a:cubicBezTo>
                  <a:pt x="59" y="13"/>
                  <a:pt x="59" y="13"/>
                  <a:pt x="59" y="13"/>
                </a:cubicBezTo>
                <a:cubicBezTo>
                  <a:pt x="77" y="8"/>
                  <a:pt x="77" y="8"/>
                  <a:pt x="77" y="8"/>
                </a:cubicBezTo>
                <a:cubicBezTo>
                  <a:pt x="95" y="73"/>
                  <a:pt x="95" y="73"/>
                  <a:pt x="95" y="73"/>
                </a:cubicBezTo>
                <a:cubicBezTo>
                  <a:pt x="76" y="78"/>
                  <a:pt x="76" y="78"/>
                  <a:pt x="76" y="78"/>
                </a:cubicBezTo>
                <a:close/>
                <a:moveTo>
                  <a:pt x="42" y="72"/>
                </a:moveTo>
                <a:cubicBezTo>
                  <a:pt x="42" y="72"/>
                  <a:pt x="42" y="72"/>
                  <a:pt x="42" y="72"/>
                </a:cubicBezTo>
                <a:cubicBezTo>
                  <a:pt x="44" y="72"/>
                  <a:pt x="46" y="71"/>
                  <a:pt x="47" y="70"/>
                </a:cubicBezTo>
                <a:cubicBezTo>
                  <a:pt x="48" y="68"/>
                  <a:pt x="49" y="66"/>
                  <a:pt x="49" y="65"/>
                </a:cubicBezTo>
                <a:cubicBezTo>
                  <a:pt x="49" y="63"/>
                  <a:pt x="48" y="61"/>
                  <a:pt x="47" y="60"/>
                </a:cubicBezTo>
                <a:cubicBezTo>
                  <a:pt x="47" y="59"/>
                  <a:pt x="47" y="59"/>
                  <a:pt x="47" y="59"/>
                </a:cubicBezTo>
                <a:cubicBezTo>
                  <a:pt x="46" y="58"/>
                  <a:pt x="44" y="57"/>
                  <a:pt x="42" y="57"/>
                </a:cubicBezTo>
                <a:cubicBezTo>
                  <a:pt x="40" y="57"/>
                  <a:pt x="38" y="58"/>
                  <a:pt x="37" y="59"/>
                </a:cubicBezTo>
                <a:cubicBezTo>
                  <a:pt x="35" y="61"/>
                  <a:pt x="35" y="62"/>
                  <a:pt x="35" y="65"/>
                </a:cubicBezTo>
                <a:cubicBezTo>
                  <a:pt x="35" y="66"/>
                  <a:pt x="35" y="68"/>
                  <a:pt x="37" y="70"/>
                </a:cubicBezTo>
                <a:cubicBezTo>
                  <a:pt x="38" y="71"/>
                  <a:pt x="40" y="72"/>
                  <a:pt x="42" y="72"/>
                </a:cubicBezTo>
                <a:close/>
                <a:moveTo>
                  <a:pt x="40" y="62"/>
                </a:moveTo>
                <a:cubicBezTo>
                  <a:pt x="40" y="62"/>
                  <a:pt x="40" y="62"/>
                  <a:pt x="40" y="62"/>
                </a:cubicBezTo>
                <a:cubicBezTo>
                  <a:pt x="40" y="62"/>
                  <a:pt x="41" y="62"/>
                  <a:pt x="42" y="62"/>
                </a:cubicBezTo>
                <a:cubicBezTo>
                  <a:pt x="43" y="62"/>
                  <a:pt x="43" y="62"/>
                  <a:pt x="44" y="62"/>
                </a:cubicBezTo>
                <a:cubicBezTo>
                  <a:pt x="44" y="62"/>
                  <a:pt x="44" y="62"/>
                  <a:pt x="44" y="62"/>
                </a:cubicBezTo>
                <a:cubicBezTo>
                  <a:pt x="44" y="63"/>
                  <a:pt x="45" y="64"/>
                  <a:pt x="45" y="65"/>
                </a:cubicBezTo>
                <a:cubicBezTo>
                  <a:pt x="45" y="65"/>
                  <a:pt x="44" y="66"/>
                  <a:pt x="44" y="67"/>
                </a:cubicBezTo>
                <a:cubicBezTo>
                  <a:pt x="43" y="67"/>
                  <a:pt x="43" y="67"/>
                  <a:pt x="42" y="67"/>
                </a:cubicBezTo>
                <a:cubicBezTo>
                  <a:pt x="41" y="67"/>
                  <a:pt x="40" y="67"/>
                  <a:pt x="40" y="67"/>
                </a:cubicBezTo>
                <a:cubicBezTo>
                  <a:pt x="39" y="66"/>
                  <a:pt x="39" y="65"/>
                  <a:pt x="39" y="65"/>
                </a:cubicBezTo>
                <a:cubicBezTo>
                  <a:pt x="39" y="64"/>
                  <a:pt x="39" y="63"/>
                  <a:pt x="40" y="62"/>
                </a:cubicBezTo>
                <a:close/>
                <a:moveTo>
                  <a:pt x="42" y="47"/>
                </a:moveTo>
                <a:cubicBezTo>
                  <a:pt x="42" y="47"/>
                  <a:pt x="42" y="47"/>
                  <a:pt x="42" y="47"/>
                </a:cubicBezTo>
                <a:cubicBezTo>
                  <a:pt x="43" y="47"/>
                  <a:pt x="44" y="46"/>
                  <a:pt x="44" y="45"/>
                </a:cubicBezTo>
                <a:cubicBezTo>
                  <a:pt x="44" y="19"/>
                  <a:pt x="44" y="19"/>
                  <a:pt x="44" y="19"/>
                </a:cubicBezTo>
                <a:cubicBezTo>
                  <a:pt x="44" y="18"/>
                  <a:pt x="43" y="17"/>
                  <a:pt x="42" y="17"/>
                </a:cubicBezTo>
                <a:cubicBezTo>
                  <a:pt x="41" y="17"/>
                  <a:pt x="40" y="18"/>
                  <a:pt x="40" y="19"/>
                </a:cubicBezTo>
                <a:cubicBezTo>
                  <a:pt x="40" y="45"/>
                  <a:pt x="40" y="45"/>
                  <a:pt x="40" y="45"/>
                </a:cubicBezTo>
                <a:cubicBezTo>
                  <a:pt x="40" y="46"/>
                  <a:pt x="41" y="47"/>
                  <a:pt x="42" y="47"/>
                </a:cubicBezTo>
                <a:close/>
                <a:moveTo>
                  <a:pt x="70" y="16"/>
                </a:moveTo>
                <a:cubicBezTo>
                  <a:pt x="70" y="16"/>
                  <a:pt x="70" y="16"/>
                  <a:pt x="70" y="16"/>
                </a:cubicBezTo>
                <a:cubicBezTo>
                  <a:pt x="69" y="16"/>
                  <a:pt x="68" y="18"/>
                  <a:pt x="68" y="19"/>
                </a:cubicBezTo>
                <a:cubicBezTo>
                  <a:pt x="75" y="44"/>
                  <a:pt x="75" y="44"/>
                  <a:pt x="75" y="44"/>
                </a:cubicBezTo>
                <a:cubicBezTo>
                  <a:pt x="75" y="45"/>
                  <a:pt x="76" y="45"/>
                  <a:pt x="77" y="45"/>
                </a:cubicBezTo>
                <a:cubicBezTo>
                  <a:pt x="79" y="45"/>
                  <a:pt x="79" y="44"/>
                  <a:pt x="79" y="42"/>
                </a:cubicBezTo>
                <a:cubicBezTo>
                  <a:pt x="72" y="18"/>
                  <a:pt x="72" y="18"/>
                  <a:pt x="72" y="18"/>
                </a:cubicBezTo>
                <a:cubicBezTo>
                  <a:pt x="72" y="16"/>
                  <a:pt x="71" y="16"/>
                  <a:pt x="70" y="16"/>
                </a:cubicBezTo>
                <a:close/>
              </a:path>
            </a:pathLst>
          </a:custGeom>
          <a:solidFill>
            <a:schemeClr val="accent3"/>
          </a:solidFill>
          <a:ln>
            <a:noFill/>
          </a:ln>
        </p:spPr>
        <p:txBody>
          <a:bodyPr/>
          <a:lstStyle/>
          <a:p>
            <a:endParaRPr lang="zh-CN" altLang="en-US">
              <a:solidFill>
                <a:prstClr val="black"/>
              </a:solidFill>
            </a:endParaRPr>
          </a:p>
        </p:txBody>
      </p:sp>
      <p:sp>
        <p:nvSpPr>
          <p:cNvPr id="17438" name="Freeform 30"/>
          <p:cNvSpPr/>
          <p:nvPr/>
        </p:nvSpPr>
        <p:spPr bwMode="auto">
          <a:xfrm>
            <a:off x="811213" y="1584019"/>
            <a:ext cx="273050" cy="247726"/>
          </a:xfrm>
          <a:custGeom>
            <a:avLst/>
            <a:gdLst>
              <a:gd name="T0" fmla="*/ 28 w 92"/>
              <a:gd name="T1" fmla="*/ 40 h 84"/>
              <a:gd name="T2" fmla="*/ 28 w 92"/>
              <a:gd name="T3" fmla="*/ 40 h 84"/>
              <a:gd name="T4" fmla="*/ 10 w 92"/>
              <a:gd name="T5" fmla="*/ 58 h 84"/>
              <a:gd name="T6" fmla="*/ 7 w 92"/>
              <a:gd name="T7" fmla="*/ 66 h 84"/>
              <a:gd name="T8" fmla="*/ 10 w 92"/>
              <a:gd name="T9" fmla="*/ 74 h 84"/>
              <a:gd name="T10" fmla="*/ 10 w 92"/>
              <a:gd name="T11" fmla="*/ 74 h 84"/>
              <a:gd name="T12" fmla="*/ 10 w 92"/>
              <a:gd name="T13" fmla="*/ 74 h 84"/>
              <a:gd name="T14" fmla="*/ 18 w 92"/>
              <a:gd name="T15" fmla="*/ 77 h 84"/>
              <a:gd name="T16" fmla="*/ 26 w 92"/>
              <a:gd name="T17" fmla="*/ 74 h 84"/>
              <a:gd name="T18" fmla="*/ 47 w 92"/>
              <a:gd name="T19" fmla="*/ 54 h 84"/>
              <a:gd name="T20" fmla="*/ 47 w 92"/>
              <a:gd name="T21" fmla="*/ 54 h 84"/>
              <a:gd name="T22" fmla="*/ 68 w 92"/>
              <a:gd name="T23" fmla="*/ 32 h 84"/>
              <a:gd name="T24" fmla="*/ 70 w 92"/>
              <a:gd name="T25" fmla="*/ 28 h 84"/>
              <a:gd name="T26" fmla="*/ 68 w 92"/>
              <a:gd name="T27" fmla="*/ 25 h 84"/>
              <a:gd name="T28" fmla="*/ 65 w 92"/>
              <a:gd name="T29" fmla="*/ 23 h 84"/>
              <a:gd name="T30" fmla="*/ 61 w 92"/>
              <a:gd name="T31" fmla="*/ 25 h 84"/>
              <a:gd name="T32" fmla="*/ 30 w 92"/>
              <a:gd name="T33" fmla="*/ 56 h 84"/>
              <a:gd name="T34" fmla="*/ 25 w 92"/>
              <a:gd name="T35" fmla="*/ 56 h 84"/>
              <a:gd name="T36" fmla="*/ 25 w 92"/>
              <a:gd name="T37" fmla="*/ 51 h 84"/>
              <a:gd name="T38" fmla="*/ 56 w 92"/>
              <a:gd name="T39" fmla="*/ 20 h 84"/>
              <a:gd name="T40" fmla="*/ 65 w 92"/>
              <a:gd name="T41" fmla="*/ 16 h 84"/>
              <a:gd name="T42" fmla="*/ 73 w 92"/>
              <a:gd name="T43" fmla="*/ 20 h 84"/>
              <a:gd name="T44" fmla="*/ 77 w 92"/>
              <a:gd name="T45" fmla="*/ 28 h 84"/>
              <a:gd name="T46" fmla="*/ 73 w 92"/>
              <a:gd name="T47" fmla="*/ 37 h 84"/>
              <a:gd name="T48" fmla="*/ 52 w 92"/>
              <a:gd name="T49" fmla="*/ 59 h 84"/>
              <a:gd name="T50" fmla="*/ 52 w 92"/>
              <a:gd name="T51" fmla="*/ 59 h 84"/>
              <a:gd name="T52" fmla="*/ 52 w 92"/>
              <a:gd name="T53" fmla="*/ 59 h 84"/>
              <a:gd name="T54" fmla="*/ 31 w 92"/>
              <a:gd name="T55" fmla="*/ 79 h 84"/>
              <a:gd name="T56" fmla="*/ 18 w 92"/>
              <a:gd name="T57" fmla="*/ 84 h 84"/>
              <a:gd name="T58" fmla="*/ 5 w 92"/>
              <a:gd name="T59" fmla="*/ 79 h 84"/>
              <a:gd name="T60" fmla="*/ 5 w 92"/>
              <a:gd name="T61" fmla="*/ 79 h 84"/>
              <a:gd name="T62" fmla="*/ 0 w 92"/>
              <a:gd name="T63" fmla="*/ 66 h 84"/>
              <a:gd name="T64" fmla="*/ 5 w 92"/>
              <a:gd name="T65" fmla="*/ 53 h 84"/>
              <a:gd name="T66" fmla="*/ 25 w 92"/>
              <a:gd name="T67" fmla="*/ 32 h 84"/>
              <a:gd name="T68" fmla="*/ 26 w 92"/>
              <a:gd name="T69" fmla="*/ 32 h 84"/>
              <a:gd name="T70" fmla="*/ 51 w 92"/>
              <a:gd name="T71" fmla="*/ 7 h 84"/>
              <a:gd name="T72" fmla="*/ 68 w 92"/>
              <a:gd name="T73" fmla="*/ 0 h 84"/>
              <a:gd name="T74" fmla="*/ 85 w 92"/>
              <a:gd name="T75" fmla="*/ 7 h 84"/>
              <a:gd name="T76" fmla="*/ 92 w 92"/>
              <a:gd name="T77" fmla="*/ 24 h 84"/>
              <a:gd name="T78" fmla="*/ 85 w 92"/>
              <a:gd name="T79" fmla="*/ 41 h 84"/>
              <a:gd name="T80" fmla="*/ 50 w 92"/>
              <a:gd name="T81" fmla="*/ 76 h 84"/>
              <a:gd name="T82" fmla="*/ 45 w 92"/>
              <a:gd name="T83" fmla="*/ 76 h 84"/>
              <a:gd name="T84" fmla="*/ 45 w 92"/>
              <a:gd name="T85" fmla="*/ 71 h 84"/>
              <a:gd name="T86" fmla="*/ 80 w 92"/>
              <a:gd name="T87" fmla="*/ 36 h 84"/>
              <a:gd name="T88" fmla="*/ 85 w 92"/>
              <a:gd name="T89" fmla="*/ 24 h 84"/>
              <a:gd name="T90" fmla="*/ 80 w 92"/>
              <a:gd name="T91" fmla="*/ 12 h 84"/>
              <a:gd name="T92" fmla="*/ 68 w 92"/>
              <a:gd name="T93" fmla="*/ 7 h 84"/>
              <a:gd name="T94" fmla="*/ 56 w 92"/>
              <a:gd name="T95" fmla="*/ 12 h 84"/>
              <a:gd name="T96" fmla="*/ 28 w 92"/>
              <a:gd name="T97"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84">
                <a:moveTo>
                  <a:pt x="28" y="40"/>
                </a:moveTo>
                <a:cubicBezTo>
                  <a:pt x="28" y="40"/>
                  <a:pt x="28" y="40"/>
                  <a:pt x="28" y="40"/>
                </a:cubicBezTo>
                <a:cubicBezTo>
                  <a:pt x="10" y="58"/>
                  <a:pt x="10" y="58"/>
                  <a:pt x="10" y="58"/>
                </a:cubicBezTo>
                <a:cubicBezTo>
                  <a:pt x="8" y="60"/>
                  <a:pt x="7" y="63"/>
                  <a:pt x="7" y="66"/>
                </a:cubicBezTo>
                <a:cubicBezTo>
                  <a:pt x="7" y="69"/>
                  <a:pt x="8" y="72"/>
                  <a:pt x="10" y="74"/>
                </a:cubicBezTo>
                <a:cubicBezTo>
                  <a:pt x="10" y="74"/>
                  <a:pt x="10" y="74"/>
                  <a:pt x="10" y="74"/>
                </a:cubicBezTo>
                <a:cubicBezTo>
                  <a:pt x="10" y="74"/>
                  <a:pt x="10" y="74"/>
                  <a:pt x="10" y="74"/>
                </a:cubicBezTo>
                <a:cubicBezTo>
                  <a:pt x="13" y="76"/>
                  <a:pt x="15" y="77"/>
                  <a:pt x="18" y="77"/>
                </a:cubicBezTo>
                <a:cubicBezTo>
                  <a:pt x="21" y="77"/>
                  <a:pt x="24" y="76"/>
                  <a:pt x="26" y="74"/>
                </a:cubicBezTo>
                <a:cubicBezTo>
                  <a:pt x="47" y="54"/>
                  <a:pt x="47" y="54"/>
                  <a:pt x="47" y="54"/>
                </a:cubicBezTo>
                <a:cubicBezTo>
                  <a:pt x="47" y="54"/>
                  <a:pt x="47" y="54"/>
                  <a:pt x="47" y="54"/>
                </a:cubicBezTo>
                <a:cubicBezTo>
                  <a:pt x="68" y="32"/>
                  <a:pt x="68" y="32"/>
                  <a:pt x="68" y="32"/>
                </a:cubicBezTo>
                <a:cubicBezTo>
                  <a:pt x="69" y="31"/>
                  <a:pt x="70" y="30"/>
                  <a:pt x="70" y="28"/>
                </a:cubicBezTo>
                <a:cubicBezTo>
                  <a:pt x="70" y="27"/>
                  <a:pt x="69" y="26"/>
                  <a:pt x="68" y="25"/>
                </a:cubicBezTo>
                <a:cubicBezTo>
                  <a:pt x="67" y="24"/>
                  <a:pt x="66" y="23"/>
                  <a:pt x="65" y="23"/>
                </a:cubicBezTo>
                <a:cubicBezTo>
                  <a:pt x="64" y="23"/>
                  <a:pt x="62" y="24"/>
                  <a:pt x="61" y="25"/>
                </a:cubicBezTo>
                <a:cubicBezTo>
                  <a:pt x="30" y="56"/>
                  <a:pt x="30" y="56"/>
                  <a:pt x="30" y="56"/>
                </a:cubicBezTo>
                <a:cubicBezTo>
                  <a:pt x="29" y="57"/>
                  <a:pt x="26" y="57"/>
                  <a:pt x="25" y="56"/>
                </a:cubicBezTo>
                <a:cubicBezTo>
                  <a:pt x="24" y="55"/>
                  <a:pt x="24" y="52"/>
                  <a:pt x="25" y="51"/>
                </a:cubicBezTo>
                <a:cubicBezTo>
                  <a:pt x="56" y="20"/>
                  <a:pt x="56" y="20"/>
                  <a:pt x="56" y="20"/>
                </a:cubicBezTo>
                <a:cubicBezTo>
                  <a:pt x="59" y="17"/>
                  <a:pt x="62" y="16"/>
                  <a:pt x="65" y="16"/>
                </a:cubicBezTo>
                <a:cubicBezTo>
                  <a:pt x="68" y="16"/>
                  <a:pt x="71" y="17"/>
                  <a:pt x="73" y="20"/>
                </a:cubicBezTo>
                <a:cubicBezTo>
                  <a:pt x="76" y="22"/>
                  <a:pt x="77" y="25"/>
                  <a:pt x="77" y="28"/>
                </a:cubicBezTo>
                <a:cubicBezTo>
                  <a:pt x="77" y="31"/>
                  <a:pt x="76" y="34"/>
                  <a:pt x="73" y="37"/>
                </a:cubicBezTo>
                <a:cubicBezTo>
                  <a:pt x="52" y="59"/>
                  <a:pt x="52" y="59"/>
                  <a:pt x="52" y="59"/>
                </a:cubicBezTo>
                <a:cubicBezTo>
                  <a:pt x="52" y="59"/>
                  <a:pt x="52" y="59"/>
                  <a:pt x="52" y="59"/>
                </a:cubicBezTo>
                <a:cubicBezTo>
                  <a:pt x="52" y="59"/>
                  <a:pt x="52" y="59"/>
                  <a:pt x="52" y="59"/>
                </a:cubicBezTo>
                <a:cubicBezTo>
                  <a:pt x="31" y="79"/>
                  <a:pt x="31" y="79"/>
                  <a:pt x="31" y="79"/>
                </a:cubicBezTo>
                <a:cubicBezTo>
                  <a:pt x="28" y="82"/>
                  <a:pt x="23" y="84"/>
                  <a:pt x="18" y="84"/>
                </a:cubicBezTo>
                <a:cubicBezTo>
                  <a:pt x="14" y="84"/>
                  <a:pt x="9" y="82"/>
                  <a:pt x="5" y="79"/>
                </a:cubicBezTo>
                <a:cubicBezTo>
                  <a:pt x="5" y="79"/>
                  <a:pt x="5" y="79"/>
                  <a:pt x="5" y="79"/>
                </a:cubicBezTo>
                <a:cubicBezTo>
                  <a:pt x="2" y="75"/>
                  <a:pt x="0" y="70"/>
                  <a:pt x="0" y="66"/>
                </a:cubicBezTo>
                <a:cubicBezTo>
                  <a:pt x="0" y="61"/>
                  <a:pt x="2" y="56"/>
                  <a:pt x="5" y="53"/>
                </a:cubicBezTo>
                <a:cubicBezTo>
                  <a:pt x="25" y="32"/>
                  <a:pt x="25" y="32"/>
                  <a:pt x="25" y="32"/>
                </a:cubicBezTo>
                <a:cubicBezTo>
                  <a:pt x="26" y="32"/>
                  <a:pt x="26" y="32"/>
                  <a:pt x="26" y="32"/>
                </a:cubicBezTo>
                <a:cubicBezTo>
                  <a:pt x="51" y="7"/>
                  <a:pt x="51" y="7"/>
                  <a:pt x="51" y="7"/>
                </a:cubicBezTo>
                <a:cubicBezTo>
                  <a:pt x="56" y="2"/>
                  <a:pt x="62" y="0"/>
                  <a:pt x="68" y="0"/>
                </a:cubicBezTo>
                <a:cubicBezTo>
                  <a:pt x="74" y="0"/>
                  <a:pt x="80" y="2"/>
                  <a:pt x="85" y="7"/>
                </a:cubicBezTo>
                <a:cubicBezTo>
                  <a:pt x="90" y="12"/>
                  <a:pt x="92" y="18"/>
                  <a:pt x="92" y="24"/>
                </a:cubicBezTo>
                <a:cubicBezTo>
                  <a:pt x="92" y="30"/>
                  <a:pt x="90" y="36"/>
                  <a:pt x="85" y="41"/>
                </a:cubicBezTo>
                <a:cubicBezTo>
                  <a:pt x="50" y="76"/>
                  <a:pt x="50" y="76"/>
                  <a:pt x="50" y="76"/>
                </a:cubicBezTo>
                <a:cubicBezTo>
                  <a:pt x="49" y="77"/>
                  <a:pt x="46" y="77"/>
                  <a:pt x="45" y="76"/>
                </a:cubicBezTo>
                <a:cubicBezTo>
                  <a:pt x="44" y="75"/>
                  <a:pt x="44" y="72"/>
                  <a:pt x="45" y="71"/>
                </a:cubicBezTo>
                <a:cubicBezTo>
                  <a:pt x="80" y="36"/>
                  <a:pt x="80" y="36"/>
                  <a:pt x="80" y="36"/>
                </a:cubicBezTo>
                <a:cubicBezTo>
                  <a:pt x="83" y="33"/>
                  <a:pt x="85" y="28"/>
                  <a:pt x="85" y="24"/>
                </a:cubicBezTo>
                <a:cubicBezTo>
                  <a:pt x="85" y="20"/>
                  <a:pt x="83" y="15"/>
                  <a:pt x="80" y="12"/>
                </a:cubicBezTo>
                <a:cubicBezTo>
                  <a:pt x="77" y="9"/>
                  <a:pt x="72" y="7"/>
                  <a:pt x="68" y="7"/>
                </a:cubicBezTo>
                <a:cubicBezTo>
                  <a:pt x="64" y="7"/>
                  <a:pt x="59" y="9"/>
                  <a:pt x="56" y="12"/>
                </a:cubicBezTo>
                <a:cubicBezTo>
                  <a:pt x="28" y="40"/>
                  <a:pt x="28" y="40"/>
                  <a:pt x="28" y="40"/>
                </a:cubicBezTo>
                <a:close/>
              </a:path>
            </a:pathLst>
          </a:custGeom>
          <a:solidFill>
            <a:schemeClr val="accent1"/>
          </a:solidFill>
          <a:ln>
            <a:noFill/>
          </a:ln>
        </p:spPr>
        <p:txBody>
          <a:bodyPr/>
          <a:lstStyle/>
          <a:p>
            <a:endParaRPr lang="zh-CN" altLang="en-US">
              <a:solidFill>
                <a:prstClr val="black"/>
              </a:solidFill>
            </a:endParaRPr>
          </a:p>
        </p:txBody>
      </p:sp>
      <p:sp>
        <p:nvSpPr>
          <p:cNvPr id="17439" name="Freeform 31"/>
          <p:cNvSpPr>
            <a:spLocks noEditPoints="1"/>
          </p:cNvSpPr>
          <p:nvPr/>
        </p:nvSpPr>
        <p:spPr bwMode="auto">
          <a:xfrm>
            <a:off x="830263" y="2444709"/>
            <a:ext cx="234950" cy="273134"/>
          </a:xfrm>
          <a:custGeom>
            <a:avLst/>
            <a:gdLst>
              <a:gd name="T0" fmla="*/ 51 w 80"/>
              <a:gd name="T1" fmla="*/ 0 h 92"/>
              <a:gd name="T2" fmla="*/ 79 w 80"/>
              <a:gd name="T3" fmla="*/ 27 h 92"/>
              <a:gd name="T4" fmla="*/ 80 w 80"/>
              <a:gd name="T5" fmla="*/ 30 h 92"/>
              <a:gd name="T6" fmla="*/ 78 w 80"/>
              <a:gd name="T7" fmla="*/ 90 h 92"/>
              <a:gd name="T8" fmla="*/ 77 w 80"/>
              <a:gd name="T9" fmla="*/ 90 h 92"/>
              <a:gd name="T10" fmla="*/ 9 w 80"/>
              <a:gd name="T11" fmla="*/ 92 h 92"/>
              <a:gd name="T12" fmla="*/ 2 w 80"/>
              <a:gd name="T13" fmla="*/ 90 h 92"/>
              <a:gd name="T14" fmla="*/ 0 w 80"/>
              <a:gd name="T15" fmla="*/ 10 h 92"/>
              <a:gd name="T16" fmla="*/ 9 w 80"/>
              <a:gd name="T17" fmla="*/ 0 h 92"/>
              <a:gd name="T18" fmla="*/ 19 w 80"/>
              <a:gd name="T19" fmla="*/ 71 h 92"/>
              <a:gd name="T20" fmla="*/ 57 w 80"/>
              <a:gd name="T21" fmla="*/ 69 h 92"/>
              <a:gd name="T22" fmla="*/ 19 w 80"/>
              <a:gd name="T23" fmla="*/ 67 h 92"/>
              <a:gd name="T24" fmla="*/ 19 w 80"/>
              <a:gd name="T25" fmla="*/ 71 h 92"/>
              <a:gd name="T26" fmla="*/ 19 w 80"/>
              <a:gd name="T27" fmla="*/ 56 h 92"/>
              <a:gd name="T28" fmla="*/ 46 w 80"/>
              <a:gd name="T29" fmla="*/ 54 h 92"/>
              <a:gd name="T30" fmla="*/ 19 w 80"/>
              <a:gd name="T31" fmla="*/ 52 h 92"/>
              <a:gd name="T32" fmla="*/ 19 w 80"/>
              <a:gd name="T33" fmla="*/ 56 h 92"/>
              <a:gd name="T34" fmla="*/ 19 w 80"/>
              <a:gd name="T35" fmla="*/ 41 h 92"/>
              <a:gd name="T36" fmla="*/ 63 w 80"/>
              <a:gd name="T37" fmla="*/ 39 h 92"/>
              <a:gd name="T38" fmla="*/ 19 w 80"/>
              <a:gd name="T39" fmla="*/ 37 h 92"/>
              <a:gd name="T40" fmla="*/ 19 w 80"/>
              <a:gd name="T41" fmla="*/ 41 h 92"/>
              <a:gd name="T42" fmla="*/ 49 w 80"/>
              <a:gd name="T43" fmla="*/ 7 h 92"/>
              <a:gd name="T44" fmla="*/ 7 w 80"/>
              <a:gd name="T45" fmla="*/ 8 h 92"/>
              <a:gd name="T46" fmla="*/ 7 w 80"/>
              <a:gd name="T47" fmla="*/ 83 h 92"/>
              <a:gd name="T48" fmla="*/ 7 w 80"/>
              <a:gd name="T49" fmla="*/ 85 h 92"/>
              <a:gd name="T50" fmla="*/ 71 w 80"/>
              <a:gd name="T51" fmla="*/ 85 h 92"/>
              <a:gd name="T52" fmla="*/ 73 w 80"/>
              <a:gd name="T53" fmla="*/ 85 h 92"/>
              <a:gd name="T54" fmla="*/ 73 w 80"/>
              <a:gd name="T55" fmla="*/ 32 h 92"/>
              <a:gd name="T56" fmla="*/ 51 w 80"/>
              <a:gd name="T57" fmla="*/ 29 h 92"/>
              <a:gd name="T58" fmla="*/ 49 w 80"/>
              <a:gd name="T59" fmla="*/ 23 h 92"/>
              <a:gd name="T60" fmla="*/ 70 w 80"/>
              <a:gd name="T61" fmla="*/ 27 h 92"/>
              <a:gd name="T62" fmla="*/ 53 w 80"/>
              <a:gd name="T63" fmla="*/ 11 h 92"/>
              <a:gd name="T64" fmla="*/ 54 w 80"/>
              <a:gd name="T65" fmla="*/ 26 h 92"/>
              <a:gd name="T66" fmla="*/ 57 w 80"/>
              <a:gd name="T67"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92">
                <a:moveTo>
                  <a:pt x="9" y="0"/>
                </a:moveTo>
                <a:cubicBezTo>
                  <a:pt x="51" y="0"/>
                  <a:pt x="51" y="0"/>
                  <a:pt x="51" y="0"/>
                </a:cubicBezTo>
                <a:cubicBezTo>
                  <a:pt x="52" y="0"/>
                  <a:pt x="53" y="1"/>
                  <a:pt x="54" y="1"/>
                </a:cubicBezTo>
                <a:cubicBezTo>
                  <a:pt x="79" y="27"/>
                  <a:pt x="79" y="27"/>
                  <a:pt x="79" y="27"/>
                </a:cubicBezTo>
                <a:cubicBezTo>
                  <a:pt x="80" y="28"/>
                  <a:pt x="80" y="29"/>
                  <a:pt x="80" y="29"/>
                </a:cubicBezTo>
                <a:cubicBezTo>
                  <a:pt x="80" y="30"/>
                  <a:pt x="80" y="30"/>
                  <a:pt x="80" y="30"/>
                </a:cubicBezTo>
                <a:cubicBezTo>
                  <a:pt x="80" y="83"/>
                  <a:pt x="80" y="83"/>
                  <a:pt x="80" y="83"/>
                </a:cubicBezTo>
                <a:cubicBezTo>
                  <a:pt x="80" y="86"/>
                  <a:pt x="79" y="88"/>
                  <a:pt x="78" y="90"/>
                </a:cubicBezTo>
                <a:cubicBezTo>
                  <a:pt x="78" y="90"/>
                  <a:pt x="78" y="90"/>
                  <a:pt x="78" y="90"/>
                </a:cubicBezTo>
                <a:cubicBezTo>
                  <a:pt x="77" y="90"/>
                  <a:pt x="77" y="90"/>
                  <a:pt x="77" y="90"/>
                </a:cubicBezTo>
                <a:cubicBezTo>
                  <a:pt x="76" y="91"/>
                  <a:pt x="73" y="92"/>
                  <a:pt x="71" y="92"/>
                </a:cubicBezTo>
                <a:cubicBezTo>
                  <a:pt x="9" y="92"/>
                  <a:pt x="9" y="92"/>
                  <a:pt x="9" y="92"/>
                </a:cubicBezTo>
                <a:cubicBezTo>
                  <a:pt x="7" y="92"/>
                  <a:pt x="4" y="91"/>
                  <a:pt x="2" y="90"/>
                </a:cubicBezTo>
                <a:cubicBezTo>
                  <a:pt x="2" y="90"/>
                  <a:pt x="2" y="90"/>
                  <a:pt x="2" y="90"/>
                </a:cubicBezTo>
                <a:cubicBezTo>
                  <a:pt x="1" y="88"/>
                  <a:pt x="0" y="86"/>
                  <a:pt x="0" y="83"/>
                </a:cubicBezTo>
                <a:cubicBezTo>
                  <a:pt x="0" y="10"/>
                  <a:pt x="0" y="10"/>
                  <a:pt x="0" y="10"/>
                </a:cubicBezTo>
                <a:cubicBezTo>
                  <a:pt x="0" y="7"/>
                  <a:pt x="1" y="5"/>
                  <a:pt x="2" y="3"/>
                </a:cubicBezTo>
                <a:cubicBezTo>
                  <a:pt x="4" y="1"/>
                  <a:pt x="6" y="0"/>
                  <a:pt x="9" y="0"/>
                </a:cubicBezTo>
                <a:close/>
                <a:moveTo>
                  <a:pt x="19" y="71"/>
                </a:moveTo>
                <a:cubicBezTo>
                  <a:pt x="19" y="71"/>
                  <a:pt x="19" y="71"/>
                  <a:pt x="19" y="71"/>
                </a:cubicBezTo>
                <a:cubicBezTo>
                  <a:pt x="55" y="71"/>
                  <a:pt x="55" y="71"/>
                  <a:pt x="55" y="71"/>
                </a:cubicBezTo>
                <a:cubicBezTo>
                  <a:pt x="56" y="71"/>
                  <a:pt x="57" y="70"/>
                  <a:pt x="57" y="69"/>
                </a:cubicBezTo>
                <a:cubicBezTo>
                  <a:pt x="57" y="68"/>
                  <a:pt x="56" y="67"/>
                  <a:pt x="55" y="67"/>
                </a:cubicBezTo>
                <a:cubicBezTo>
                  <a:pt x="19" y="67"/>
                  <a:pt x="19" y="67"/>
                  <a:pt x="19" y="67"/>
                </a:cubicBezTo>
                <a:cubicBezTo>
                  <a:pt x="18" y="67"/>
                  <a:pt x="17" y="68"/>
                  <a:pt x="17" y="69"/>
                </a:cubicBezTo>
                <a:cubicBezTo>
                  <a:pt x="17" y="70"/>
                  <a:pt x="18" y="71"/>
                  <a:pt x="19" y="71"/>
                </a:cubicBezTo>
                <a:close/>
                <a:moveTo>
                  <a:pt x="19" y="56"/>
                </a:moveTo>
                <a:cubicBezTo>
                  <a:pt x="19" y="56"/>
                  <a:pt x="19" y="56"/>
                  <a:pt x="19" y="56"/>
                </a:cubicBezTo>
                <a:cubicBezTo>
                  <a:pt x="44" y="56"/>
                  <a:pt x="44" y="56"/>
                  <a:pt x="44" y="56"/>
                </a:cubicBezTo>
                <a:cubicBezTo>
                  <a:pt x="45" y="56"/>
                  <a:pt x="46" y="55"/>
                  <a:pt x="46" y="54"/>
                </a:cubicBezTo>
                <a:cubicBezTo>
                  <a:pt x="46" y="53"/>
                  <a:pt x="45" y="52"/>
                  <a:pt x="44" y="52"/>
                </a:cubicBezTo>
                <a:cubicBezTo>
                  <a:pt x="19" y="52"/>
                  <a:pt x="19" y="52"/>
                  <a:pt x="19" y="52"/>
                </a:cubicBezTo>
                <a:cubicBezTo>
                  <a:pt x="18" y="52"/>
                  <a:pt x="17" y="53"/>
                  <a:pt x="17" y="54"/>
                </a:cubicBezTo>
                <a:cubicBezTo>
                  <a:pt x="17" y="55"/>
                  <a:pt x="18" y="56"/>
                  <a:pt x="19" y="56"/>
                </a:cubicBezTo>
                <a:close/>
                <a:moveTo>
                  <a:pt x="19" y="41"/>
                </a:moveTo>
                <a:cubicBezTo>
                  <a:pt x="19" y="41"/>
                  <a:pt x="19" y="41"/>
                  <a:pt x="19" y="41"/>
                </a:cubicBezTo>
                <a:cubicBezTo>
                  <a:pt x="61" y="41"/>
                  <a:pt x="61" y="41"/>
                  <a:pt x="61" y="41"/>
                </a:cubicBezTo>
                <a:cubicBezTo>
                  <a:pt x="62" y="41"/>
                  <a:pt x="63" y="40"/>
                  <a:pt x="63" y="39"/>
                </a:cubicBezTo>
                <a:cubicBezTo>
                  <a:pt x="63" y="38"/>
                  <a:pt x="62" y="37"/>
                  <a:pt x="61" y="37"/>
                </a:cubicBezTo>
                <a:cubicBezTo>
                  <a:pt x="19" y="37"/>
                  <a:pt x="19" y="37"/>
                  <a:pt x="19" y="37"/>
                </a:cubicBezTo>
                <a:cubicBezTo>
                  <a:pt x="18" y="37"/>
                  <a:pt x="17" y="38"/>
                  <a:pt x="17" y="39"/>
                </a:cubicBezTo>
                <a:cubicBezTo>
                  <a:pt x="17" y="40"/>
                  <a:pt x="18" y="41"/>
                  <a:pt x="19" y="41"/>
                </a:cubicBezTo>
                <a:close/>
                <a:moveTo>
                  <a:pt x="49" y="7"/>
                </a:moveTo>
                <a:cubicBezTo>
                  <a:pt x="49" y="7"/>
                  <a:pt x="49" y="7"/>
                  <a:pt x="49" y="7"/>
                </a:cubicBezTo>
                <a:cubicBezTo>
                  <a:pt x="9" y="7"/>
                  <a:pt x="9" y="7"/>
                  <a:pt x="9" y="7"/>
                </a:cubicBezTo>
                <a:cubicBezTo>
                  <a:pt x="8" y="7"/>
                  <a:pt x="8" y="8"/>
                  <a:pt x="7" y="8"/>
                </a:cubicBezTo>
                <a:cubicBezTo>
                  <a:pt x="7" y="8"/>
                  <a:pt x="7" y="9"/>
                  <a:pt x="7" y="10"/>
                </a:cubicBezTo>
                <a:cubicBezTo>
                  <a:pt x="7" y="83"/>
                  <a:pt x="7" y="83"/>
                  <a:pt x="7" y="83"/>
                </a:cubicBezTo>
                <a:cubicBezTo>
                  <a:pt x="7" y="84"/>
                  <a:pt x="7" y="84"/>
                  <a:pt x="7" y="85"/>
                </a:cubicBezTo>
                <a:cubicBezTo>
                  <a:pt x="7" y="85"/>
                  <a:pt x="7" y="85"/>
                  <a:pt x="7" y="85"/>
                </a:cubicBezTo>
                <a:cubicBezTo>
                  <a:pt x="8" y="85"/>
                  <a:pt x="8" y="85"/>
                  <a:pt x="9" y="85"/>
                </a:cubicBezTo>
                <a:cubicBezTo>
                  <a:pt x="71" y="85"/>
                  <a:pt x="71" y="85"/>
                  <a:pt x="71" y="85"/>
                </a:cubicBezTo>
                <a:cubicBezTo>
                  <a:pt x="72" y="85"/>
                  <a:pt x="72" y="85"/>
                  <a:pt x="73" y="85"/>
                </a:cubicBezTo>
                <a:cubicBezTo>
                  <a:pt x="73" y="85"/>
                  <a:pt x="73" y="85"/>
                  <a:pt x="73" y="85"/>
                </a:cubicBezTo>
                <a:cubicBezTo>
                  <a:pt x="73" y="84"/>
                  <a:pt x="73" y="84"/>
                  <a:pt x="73" y="83"/>
                </a:cubicBezTo>
                <a:cubicBezTo>
                  <a:pt x="73" y="32"/>
                  <a:pt x="73" y="32"/>
                  <a:pt x="73" y="32"/>
                </a:cubicBezTo>
                <a:cubicBezTo>
                  <a:pt x="57" y="32"/>
                  <a:pt x="57" y="32"/>
                  <a:pt x="57" y="32"/>
                </a:cubicBezTo>
                <a:cubicBezTo>
                  <a:pt x="55" y="32"/>
                  <a:pt x="53" y="31"/>
                  <a:pt x="51" y="29"/>
                </a:cubicBezTo>
                <a:cubicBezTo>
                  <a:pt x="51" y="29"/>
                  <a:pt x="51" y="29"/>
                  <a:pt x="51" y="29"/>
                </a:cubicBezTo>
                <a:cubicBezTo>
                  <a:pt x="50" y="28"/>
                  <a:pt x="49" y="26"/>
                  <a:pt x="49" y="23"/>
                </a:cubicBezTo>
                <a:cubicBezTo>
                  <a:pt x="49" y="7"/>
                  <a:pt x="49" y="7"/>
                  <a:pt x="49" y="7"/>
                </a:cubicBezTo>
                <a:close/>
                <a:moveTo>
                  <a:pt x="70" y="27"/>
                </a:moveTo>
                <a:cubicBezTo>
                  <a:pt x="70" y="27"/>
                  <a:pt x="70" y="27"/>
                  <a:pt x="70" y="27"/>
                </a:cubicBezTo>
                <a:cubicBezTo>
                  <a:pt x="53" y="11"/>
                  <a:pt x="53" y="11"/>
                  <a:pt x="53" y="11"/>
                </a:cubicBezTo>
                <a:cubicBezTo>
                  <a:pt x="53" y="23"/>
                  <a:pt x="53" y="23"/>
                  <a:pt x="53" y="23"/>
                </a:cubicBezTo>
                <a:cubicBezTo>
                  <a:pt x="53" y="24"/>
                  <a:pt x="54" y="25"/>
                  <a:pt x="54" y="26"/>
                </a:cubicBezTo>
                <a:cubicBezTo>
                  <a:pt x="54" y="26"/>
                  <a:pt x="54" y="26"/>
                  <a:pt x="54" y="26"/>
                </a:cubicBezTo>
                <a:cubicBezTo>
                  <a:pt x="55" y="27"/>
                  <a:pt x="56" y="27"/>
                  <a:pt x="57" y="27"/>
                </a:cubicBezTo>
                <a:cubicBezTo>
                  <a:pt x="70" y="27"/>
                  <a:pt x="70" y="27"/>
                  <a:pt x="70" y="27"/>
                </a:cubicBezTo>
                <a:close/>
              </a:path>
            </a:pathLst>
          </a:custGeom>
          <a:solidFill>
            <a:schemeClr val="accent2"/>
          </a:solidFill>
          <a:ln>
            <a:noFill/>
          </a:ln>
        </p:spPr>
        <p:txBody>
          <a:bodyPr/>
          <a:lstStyle/>
          <a:p>
            <a:endParaRPr lang="zh-CN" altLang="en-US">
              <a:solidFill>
                <a:prstClr val="black"/>
              </a:solidFill>
            </a:endParaRPr>
          </a:p>
        </p:txBody>
      </p:sp>
      <p:sp>
        <p:nvSpPr>
          <p:cNvPr id="17440" name="Freeform 32"/>
          <p:cNvSpPr>
            <a:spLocks noEditPoints="1"/>
          </p:cNvSpPr>
          <p:nvPr/>
        </p:nvSpPr>
        <p:spPr bwMode="auto">
          <a:xfrm>
            <a:off x="811213" y="4193086"/>
            <a:ext cx="273050" cy="273134"/>
          </a:xfrm>
          <a:custGeom>
            <a:avLst/>
            <a:gdLst>
              <a:gd name="T0" fmla="*/ 87 w 92"/>
              <a:gd name="T1" fmla="*/ 11 h 92"/>
              <a:gd name="T2" fmla="*/ 92 w 92"/>
              <a:gd name="T3" fmla="*/ 22 h 92"/>
              <a:gd name="T4" fmla="*/ 87 w 92"/>
              <a:gd name="T5" fmla="*/ 34 h 92"/>
              <a:gd name="T6" fmla="*/ 74 w 92"/>
              <a:gd name="T7" fmla="*/ 47 h 92"/>
              <a:gd name="T8" fmla="*/ 63 w 92"/>
              <a:gd name="T9" fmla="*/ 52 h 92"/>
              <a:gd name="T10" fmla="*/ 51 w 92"/>
              <a:gd name="T11" fmla="*/ 47 h 92"/>
              <a:gd name="T12" fmla="*/ 46 w 92"/>
              <a:gd name="T13" fmla="*/ 51 h 92"/>
              <a:gd name="T14" fmla="*/ 52 w 92"/>
              <a:gd name="T15" fmla="*/ 63 h 92"/>
              <a:gd name="T16" fmla="*/ 47 w 92"/>
              <a:gd name="T17" fmla="*/ 75 h 92"/>
              <a:gd name="T18" fmla="*/ 22 w 92"/>
              <a:gd name="T19" fmla="*/ 92 h 92"/>
              <a:gd name="T20" fmla="*/ 5 w 92"/>
              <a:gd name="T21" fmla="*/ 81 h 92"/>
              <a:gd name="T22" fmla="*/ 0 w 92"/>
              <a:gd name="T23" fmla="*/ 70 h 92"/>
              <a:gd name="T24" fmla="*/ 5 w 92"/>
              <a:gd name="T25" fmla="*/ 58 h 92"/>
              <a:gd name="T26" fmla="*/ 5 w 92"/>
              <a:gd name="T27" fmla="*/ 58 h 92"/>
              <a:gd name="T28" fmla="*/ 29 w 92"/>
              <a:gd name="T29" fmla="*/ 40 h 92"/>
              <a:gd name="T30" fmla="*/ 41 w 92"/>
              <a:gd name="T31" fmla="*/ 45 h 92"/>
              <a:gd name="T32" fmla="*/ 41 w 92"/>
              <a:gd name="T33" fmla="*/ 46 h 92"/>
              <a:gd name="T34" fmla="*/ 45 w 92"/>
              <a:gd name="T35" fmla="*/ 41 h 92"/>
              <a:gd name="T36" fmla="*/ 40 w 92"/>
              <a:gd name="T37" fmla="*/ 29 h 92"/>
              <a:gd name="T38" fmla="*/ 45 w 92"/>
              <a:gd name="T39" fmla="*/ 18 h 92"/>
              <a:gd name="T40" fmla="*/ 58 w 92"/>
              <a:gd name="T41" fmla="*/ 5 h 92"/>
              <a:gd name="T42" fmla="*/ 81 w 92"/>
              <a:gd name="T43" fmla="*/ 5 h 92"/>
              <a:gd name="T44" fmla="*/ 82 w 92"/>
              <a:gd name="T45" fmla="*/ 16 h 92"/>
              <a:gd name="T46" fmla="*/ 76 w 92"/>
              <a:gd name="T47" fmla="*/ 10 h 92"/>
              <a:gd name="T48" fmla="*/ 70 w 92"/>
              <a:gd name="T49" fmla="*/ 7 h 92"/>
              <a:gd name="T50" fmla="*/ 63 w 92"/>
              <a:gd name="T51" fmla="*/ 10 h 92"/>
              <a:gd name="T52" fmla="*/ 47 w 92"/>
              <a:gd name="T53" fmla="*/ 29 h 92"/>
              <a:gd name="T54" fmla="*/ 50 w 92"/>
              <a:gd name="T55" fmla="*/ 36 h 92"/>
              <a:gd name="T56" fmla="*/ 51 w 92"/>
              <a:gd name="T57" fmla="*/ 36 h 92"/>
              <a:gd name="T58" fmla="*/ 62 w 92"/>
              <a:gd name="T59" fmla="*/ 30 h 92"/>
              <a:gd name="T60" fmla="*/ 56 w 92"/>
              <a:gd name="T61" fmla="*/ 41 h 92"/>
              <a:gd name="T62" fmla="*/ 56 w 92"/>
              <a:gd name="T63" fmla="*/ 42 h 92"/>
              <a:gd name="T64" fmla="*/ 69 w 92"/>
              <a:gd name="T65" fmla="*/ 42 h 92"/>
              <a:gd name="T66" fmla="*/ 82 w 92"/>
              <a:gd name="T67" fmla="*/ 29 h 92"/>
              <a:gd name="T68" fmla="*/ 85 w 92"/>
              <a:gd name="T69" fmla="*/ 22 h 92"/>
              <a:gd name="T70" fmla="*/ 82 w 92"/>
              <a:gd name="T71" fmla="*/ 16 h 92"/>
              <a:gd name="T72" fmla="*/ 42 w 92"/>
              <a:gd name="T73" fmla="*/ 56 h 92"/>
              <a:gd name="T74" fmla="*/ 35 w 92"/>
              <a:gd name="T75" fmla="*/ 62 h 92"/>
              <a:gd name="T76" fmla="*/ 30 w 92"/>
              <a:gd name="T77" fmla="*/ 57 h 92"/>
              <a:gd name="T78" fmla="*/ 36 w 92"/>
              <a:gd name="T79" fmla="*/ 50 h 92"/>
              <a:gd name="T80" fmla="*/ 36 w 92"/>
              <a:gd name="T81" fmla="*/ 50 h 92"/>
              <a:gd name="T82" fmla="*/ 23 w 92"/>
              <a:gd name="T83" fmla="*/ 50 h 92"/>
              <a:gd name="T84" fmla="*/ 10 w 92"/>
              <a:gd name="T85" fmla="*/ 63 h 92"/>
              <a:gd name="T86" fmla="*/ 7 w 92"/>
              <a:gd name="T87" fmla="*/ 70 h 92"/>
              <a:gd name="T88" fmla="*/ 16 w 92"/>
              <a:gd name="T89" fmla="*/ 82 h 92"/>
              <a:gd name="T90" fmla="*/ 29 w 92"/>
              <a:gd name="T91" fmla="*/ 82 h 92"/>
              <a:gd name="T92" fmla="*/ 42 w 92"/>
              <a:gd name="T93" fmla="*/ 70 h 92"/>
              <a:gd name="T94" fmla="*/ 45 w 92"/>
              <a:gd name="T95"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92">
                <a:moveTo>
                  <a:pt x="81" y="5"/>
                </a:moveTo>
                <a:cubicBezTo>
                  <a:pt x="87" y="11"/>
                  <a:pt x="87" y="11"/>
                  <a:pt x="87" y="11"/>
                </a:cubicBezTo>
                <a:cubicBezTo>
                  <a:pt x="87" y="11"/>
                  <a:pt x="87" y="11"/>
                  <a:pt x="87" y="11"/>
                </a:cubicBezTo>
                <a:cubicBezTo>
                  <a:pt x="91" y="14"/>
                  <a:pt x="92" y="18"/>
                  <a:pt x="92" y="22"/>
                </a:cubicBezTo>
                <a:cubicBezTo>
                  <a:pt x="92" y="22"/>
                  <a:pt x="92" y="22"/>
                  <a:pt x="92" y="22"/>
                </a:cubicBezTo>
                <a:cubicBezTo>
                  <a:pt x="92" y="26"/>
                  <a:pt x="91" y="31"/>
                  <a:pt x="87" y="34"/>
                </a:cubicBezTo>
                <a:cubicBezTo>
                  <a:pt x="87" y="34"/>
                  <a:pt x="87" y="34"/>
                  <a:pt x="87" y="34"/>
                </a:cubicBezTo>
                <a:cubicBezTo>
                  <a:pt x="74" y="47"/>
                  <a:pt x="74" y="47"/>
                  <a:pt x="74" y="47"/>
                </a:cubicBezTo>
                <a:cubicBezTo>
                  <a:pt x="74" y="47"/>
                  <a:pt x="74" y="47"/>
                  <a:pt x="74" y="47"/>
                </a:cubicBezTo>
                <a:cubicBezTo>
                  <a:pt x="71" y="50"/>
                  <a:pt x="67" y="52"/>
                  <a:pt x="63" y="52"/>
                </a:cubicBezTo>
                <a:cubicBezTo>
                  <a:pt x="59" y="52"/>
                  <a:pt x="54" y="50"/>
                  <a:pt x="51" y="47"/>
                </a:cubicBezTo>
                <a:cubicBezTo>
                  <a:pt x="51" y="47"/>
                  <a:pt x="51" y="47"/>
                  <a:pt x="51" y="47"/>
                </a:cubicBezTo>
                <a:cubicBezTo>
                  <a:pt x="51" y="46"/>
                  <a:pt x="51" y="46"/>
                  <a:pt x="51" y="46"/>
                </a:cubicBezTo>
                <a:cubicBezTo>
                  <a:pt x="46" y="51"/>
                  <a:pt x="46" y="51"/>
                  <a:pt x="46" y="51"/>
                </a:cubicBezTo>
                <a:cubicBezTo>
                  <a:pt x="47" y="51"/>
                  <a:pt x="47" y="51"/>
                  <a:pt x="47" y="51"/>
                </a:cubicBezTo>
                <a:cubicBezTo>
                  <a:pt x="50" y="54"/>
                  <a:pt x="52" y="59"/>
                  <a:pt x="52" y="63"/>
                </a:cubicBezTo>
                <a:cubicBezTo>
                  <a:pt x="52" y="67"/>
                  <a:pt x="50" y="71"/>
                  <a:pt x="47" y="74"/>
                </a:cubicBezTo>
                <a:cubicBezTo>
                  <a:pt x="47" y="75"/>
                  <a:pt x="47" y="75"/>
                  <a:pt x="47" y="75"/>
                </a:cubicBezTo>
                <a:cubicBezTo>
                  <a:pt x="34" y="87"/>
                  <a:pt x="34" y="87"/>
                  <a:pt x="34" y="87"/>
                </a:cubicBezTo>
                <a:cubicBezTo>
                  <a:pt x="31" y="91"/>
                  <a:pt x="26" y="92"/>
                  <a:pt x="22" y="92"/>
                </a:cubicBezTo>
                <a:cubicBezTo>
                  <a:pt x="18" y="92"/>
                  <a:pt x="14" y="91"/>
                  <a:pt x="11" y="87"/>
                </a:cubicBezTo>
                <a:cubicBezTo>
                  <a:pt x="5" y="81"/>
                  <a:pt x="5" y="81"/>
                  <a:pt x="5" y="81"/>
                </a:cubicBezTo>
                <a:cubicBezTo>
                  <a:pt x="5" y="81"/>
                  <a:pt x="5" y="81"/>
                  <a:pt x="5" y="81"/>
                </a:cubicBezTo>
                <a:cubicBezTo>
                  <a:pt x="1" y="78"/>
                  <a:pt x="0" y="74"/>
                  <a:pt x="0" y="70"/>
                </a:cubicBezTo>
                <a:cubicBezTo>
                  <a:pt x="0" y="66"/>
                  <a:pt x="1" y="61"/>
                  <a:pt x="5" y="58"/>
                </a:cubicBezTo>
                <a:cubicBezTo>
                  <a:pt x="5" y="58"/>
                  <a:pt x="5" y="58"/>
                  <a:pt x="5" y="58"/>
                </a:cubicBezTo>
                <a:cubicBezTo>
                  <a:pt x="5" y="58"/>
                  <a:pt x="5" y="58"/>
                  <a:pt x="5" y="58"/>
                </a:cubicBezTo>
                <a:cubicBezTo>
                  <a:pt x="5" y="58"/>
                  <a:pt x="5" y="58"/>
                  <a:pt x="5" y="58"/>
                </a:cubicBezTo>
                <a:cubicBezTo>
                  <a:pt x="18" y="45"/>
                  <a:pt x="18" y="45"/>
                  <a:pt x="18" y="45"/>
                </a:cubicBezTo>
                <a:cubicBezTo>
                  <a:pt x="21" y="42"/>
                  <a:pt x="25" y="40"/>
                  <a:pt x="29" y="40"/>
                </a:cubicBezTo>
                <a:cubicBezTo>
                  <a:pt x="33" y="40"/>
                  <a:pt x="38" y="42"/>
                  <a:pt x="41" y="45"/>
                </a:cubicBezTo>
                <a:cubicBezTo>
                  <a:pt x="41" y="45"/>
                  <a:pt x="41" y="45"/>
                  <a:pt x="41" y="45"/>
                </a:cubicBezTo>
                <a:cubicBezTo>
                  <a:pt x="41" y="45"/>
                  <a:pt x="41" y="45"/>
                  <a:pt x="41" y="45"/>
                </a:cubicBezTo>
                <a:cubicBezTo>
                  <a:pt x="41" y="46"/>
                  <a:pt x="41" y="46"/>
                  <a:pt x="41" y="46"/>
                </a:cubicBezTo>
                <a:cubicBezTo>
                  <a:pt x="46" y="41"/>
                  <a:pt x="46" y="41"/>
                  <a:pt x="46" y="41"/>
                </a:cubicBezTo>
                <a:cubicBezTo>
                  <a:pt x="45" y="41"/>
                  <a:pt x="45" y="41"/>
                  <a:pt x="45" y="41"/>
                </a:cubicBezTo>
                <a:cubicBezTo>
                  <a:pt x="42" y="38"/>
                  <a:pt x="40" y="34"/>
                  <a:pt x="40" y="29"/>
                </a:cubicBezTo>
                <a:cubicBezTo>
                  <a:pt x="40" y="29"/>
                  <a:pt x="40" y="29"/>
                  <a:pt x="40" y="29"/>
                </a:cubicBezTo>
                <a:cubicBezTo>
                  <a:pt x="40" y="25"/>
                  <a:pt x="42" y="21"/>
                  <a:pt x="45" y="18"/>
                </a:cubicBezTo>
                <a:cubicBezTo>
                  <a:pt x="45" y="18"/>
                  <a:pt x="45" y="18"/>
                  <a:pt x="45" y="18"/>
                </a:cubicBezTo>
                <a:cubicBezTo>
                  <a:pt x="45" y="18"/>
                  <a:pt x="45" y="18"/>
                  <a:pt x="45" y="18"/>
                </a:cubicBezTo>
                <a:cubicBezTo>
                  <a:pt x="58" y="5"/>
                  <a:pt x="58" y="5"/>
                  <a:pt x="58" y="5"/>
                </a:cubicBezTo>
                <a:cubicBezTo>
                  <a:pt x="61" y="1"/>
                  <a:pt x="66" y="0"/>
                  <a:pt x="70" y="0"/>
                </a:cubicBezTo>
                <a:cubicBezTo>
                  <a:pt x="74" y="0"/>
                  <a:pt x="78" y="1"/>
                  <a:pt x="81" y="5"/>
                </a:cubicBezTo>
                <a:cubicBezTo>
                  <a:pt x="81" y="5"/>
                  <a:pt x="81" y="5"/>
                  <a:pt x="81" y="5"/>
                </a:cubicBezTo>
                <a:close/>
                <a:moveTo>
                  <a:pt x="82" y="16"/>
                </a:moveTo>
                <a:cubicBezTo>
                  <a:pt x="82" y="16"/>
                  <a:pt x="82" y="16"/>
                  <a:pt x="82" y="16"/>
                </a:cubicBezTo>
                <a:cubicBezTo>
                  <a:pt x="76" y="10"/>
                  <a:pt x="76" y="10"/>
                  <a:pt x="76" y="10"/>
                </a:cubicBezTo>
                <a:cubicBezTo>
                  <a:pt x="76" y="10"/>
                  <a:pt x="76" y="10"/>
                  <a:pt x="76" y="10"/>
                </a:cubicBezTo>
                <a:cubicBezTo>
                  <a:pt x="75" y="8"/>
                  <a:pt x="72" y="7"/>
                  <a:pt x="70" y="7"/>
                </a:cubicBezTo>
                <a:cubicBezTo>
                  <a:pt x="67" y="7"/>
                  <a:pt x="65" y="8"/>
                  <a:pt x="63" y="10"/>
                </a:cubicBezTo>
                <a:cubicBezTo>
                  <a:pt x="63" y="10"/>
                  <a:pt x="63" y="10"/>
                  <a:pt x="63" y="10"/>
                </a:cubicBezTo>
                <a:cubicBezTo>
                  <a:pt x="50" y="23"/>
                  <a:pt x="50" y="23"/>
                  <a:pt x="50" y="23"/>
                </a:cubicBezTo>
                <a:cubicBezTo>
                  <a:pt x="48" y="24"/>
                  <a:pt x="47" y="27"/>
                  <a:pt x="47" y="29"/>
                </a:cubicBezTo>
                <a:cubicBezTo>
                  <a:pt x="47" y="29"/>
                  <a:pt x="47" y="29"/>
                  <a:pt x="47" y="29"/>
                </a:cubicBezTo>
                <a:cubicBezTo>
                  <a:pt x="47" y="32"/>
                  <a:pt x="48" y="34"/>
                  <a:pt x="50" y="36"/>
                </a:cubicBezTo>
                <a:cubicBezTo>
                  <a:pt x="50" y="36"/>
                  <a:pt x="50" y="36"/>
                  <a:pt x="50" y="36"/>
                </a:cubicBezTo>
                <a:cubicBezTo>
                  <a:pt x="51" y="36"/>
                  <a:pt x="51" y="36"/>
                  <a:pt x="51" y="36"/>
                </a:cubicBezTo>
                <a:cubicBezTo>
                  <a:pt x="57" y="30"/>
                  <a:pt x="57" y="30"/>
                  <a:pt x="57" y="30"/>
                </a:cubicBezTo>
                <a:cubicBezTo>
                  <a:pt x="58" y="29"/>
                  <a:pt x="61" y="29"/>
                  <a:pt x="62" y="30"/>
                </a:cubicBezTo>
                <a:cubicBezTo>
                  <a:pt x="63" y="31"/>
                  <a:pt x="63" y="34"/>
                  <a:pt x="62" y="35"/>
                </a:cubicBezTo>
                <a:cubicBezTo>
                  <a:pt x="56" y="41"/>
                  <a:pt x="56" y="41"/>
                  <a:pt x="56" y="41"/>
                </a:cubicBezTo>
                <a:cubicBezTo>
                  <a:pt x="56" y="42"/>
                  <a:pt x="56" y="42"/>
                  <a:pt x="56" y="42"/>
                </a:cubicBezTo>
                <a:cubicBezTo>
                  <a:pt x="56" y="42"/>
                  <a:pt x="56" y="42"/>
                  <a:pt x="56" y="42"/>
                </a:cubicBezTo>
                <a:cubicBezTo>
                  <a:pt x="58" y="44"/>
                  <a:pt x="60" y="45"/>
                  <a:pt x="63" y="45"/>
                </a:cubicBezTo>
                <a:cubicBezTo>
                  <a:pt x="65" y="45"/>
                  <a:pt x="68" y="44"/>
                  <a:pt x="69" y="42"/>
                </a:cubicBezTo>
                <a:cubicBezTo>
                  <a:pt x="82" y="29"/>
                  <a:pt x="82" y="29"/>
                  <a:pt x="82" y="29"/>
                </a:cubicBezTo>
                <a:cubicBezTo>
                  <a:pt x="82" y="29"/>
                  <a:pt x="82" y="29"/>
                  <a:pt x="82" y="29"/>
                </a:cubicBezTo>
                <a:cubicBezTo>
                  <a:pt x="84" y="27"/>
                  <a:pt x="85" y="25"/>
                  <a:pt x="85" y="22"/>
                </a:cubicBezTo>
                <a:cubicBezTo>
                  <a:pt x="85" y="22"/>
                  <a:pt x="85" y="22"/>
                  <a:pt x="85" y="22"/>
                </a:cubicBezTo>
                <a:cubicBezTo>
                  <a:pt x="85" y="20"/>
                  <a:pt x="84" y="17"/>
                  <a:pt x="82" y="16"/>
                </a:cubicBezTo>
                <a:cubicBezTo>
                  <a:pt x="82" y="16"/>
                  <a:pt x="82" y="16"/>
                  <a:pt x="82" y="16"/>
                </a:cubicBezTo>
                <a:close/>
                <a:moveTo>
                  <a:pt x="42" y="56"/>
                </a:moveTo>
                <a:cubicBezTo>
                  <a:pt x="42" y="56"/>
                  <a:pt x="42" y="56"/>
                  <a:pt x="42" y="56"/>
                </a:cubicBezTo>
                <a:cubicBezTo>
                  <a:pt x="41" y="56"/>
                  <a:pt x="41" y="56"/>
                  <a:pt x="41" y="56"/>
                </a:cubicBezTo>
                <a:cubicBezTo>
                  <a:pt x="35" y="62"/>
                  <a:pt x="35" y="62"/>
                  <a:pt x="35" y="62"/>
                </a:cubicBezTo>
                <a:cubicBezTo>
                  <a:pt x="34" y="63"/>
                  <a:pt x="31" y="63"/>
                  <a:pt x="30" y="62"/>
                </a:cubicBezTo>
                <a:cubicBezTo>
                  <a:pt x="29" y="61"/>
                  <a:pt x="29" y="58"/>
                  <a:pt x="30" y="57"/>
                </a:cubicBezTo>
                <a:cubicBezTo>
                  <a:pt x="36" y="51"/>
                  <a:pt x="36" y="51"/>
                  <a:pt x="36" y="51"/>
                </a:cubicBezTo>
                <a:cubicBezTo>
                  <a:pt x="36" y="50"/>
                  <a:pt x="36" y="50"/>
                  <a:pt x="36" y="50"/>
                </a:cubicBezTo>
                <a:cubicBezTo>
                  <a:pt x="36" y="50"/>
                  <a:pt x="36" y="50"/>
                  <a:pt x="36" y="50"/>
                </a:cubicBezTo>
                <a:cubicBezTo>
                  <a:pt x="36" y="50"/>
                  <a:pt x="36" y="50"/>
                  <a:pt x="36" y="50"/>
                </a:cubicBezTo>
                <a:cubicBezTo>
                  <a:pt x="34" y="48"/>
                  <a:pt x="32" y="47"/>
                  <a:pt x="29" y="47"/>
                </a:cubicBezTo>
                <a:cubicBezTo>
                  <a:pt x="27" y="47"/>
                  <a:pt x="24" y="48"/>
                  <a:pt x="23" y="50"/>
                </a:cubicBezTo>
                <a:cubicBezTo>
                  <a:pt x="23" y="50"/>
                  <a:pt x="23" y="50"/>
                  <a:pt x="23" y="50"/>
                </a:cubicBezTo>
                <a:cubicBezTo>
                  <a:pt x="10" y="63"/>
                  <a:pt x="10" y="63"/>
                  <a:pt x="10" y="63"/>
                </a:cubicBezTo>
                <a:cubicBezTo>
                  <a:pt x="10" y="63"/>
                  <a:pt x="10" y="63"/>
                  <a:pt x="10" y="63"/>
                </a:cubicBezTo>
                <a:cubicBezTo>
                  <a:pt x="8" y="65"/>
                  <a:pt x="7" y="67"/>
                  <a:pt x="7" y="70"/>
                </a:cubicBezTo>
                <a:cubicBezTo>
                  <a:pt x="7" y="72"/>
                  <a:pt x="8" y="75"/>
                  <a:pt x="10" y="76"/>
                </a:cubicBezTo>
                <a:cubicBezTo>
                  <a:pt x="16" y="82"/>
                  <a:pt x="16" y="82"/>
                  <a:pt x="16" y="82"/>
                </a:cubicBezTo>
                <a:cubicBezTo>
                  <a:pt x="17" y="84"/>
                  <a:pt x="20" y="85"/>
                  <a:pt x="22" y="85"/>
                </a:cubicBezTo>
                <a:cubicBezTo>
                  <a:pt x="25" y="85"/>
                  <a:pt x="27" y="84"/>
                  <a:pt x="29" y="82"/>
                </a:cubicBezTo>
                <a:cubicBezTo>
                  <a:pt x="29" y="82"/>
                  <a:pt x="29" y="82"/>
                  <a:pt x="29" y="82"/>
                </a:cubicBezTo>
                <a:cubicBezTo>
                  <a:pt x="42" y="70"/>
                  <a:pt x="42" y="70"/>
                  <a:pt x="42" y="70"/>
                </a:cubicBezTo>
                <a:cubicBezTo>
                  <a:pt x="42" y="69"/>
                  <a:pt x="42" y="69"/>
                  <a:pt x="42" y="69"/>
                </a:cubicBezTo>
                <a:cubicBezTo>
                  <a:pt x="44" y="68"/>
                  <a:pt x="45" y="65"/>
                  <a:pt x="45" y="63"/>
                </a:cubicBezTo>
                <a:cubicBezTo>
                  <a:pt x="45" y="60"/>
                  <a:pt x="44" y="58"/>
                  <a:pt x="42" y="56"/>
                </a:cubicBezTo>
                <a:close/>
              </a:path>
            </a:pathLst>
          </a:custGeom>
          <a:solidFill>
            <a:schemeClr val="accent4"/>
          </a:solidFill>
          <a:ln>
            <a:noFill/>
          </a:ln>
        </p:spPr>
        <p:txBody>
          <a:bodyPr/>
          <a:lstStyle/>
          <a:p>
            <a:endParaRPr lang="zh-CN" altLang="en-US">
              <a:solidFill>
                <a:prstClr val="black"/>
              </a:solidFill>
            </a:endParaRPr>
          </a:p>
        </p:txBody>
      </p:sp>
      <p:sp>
        <p:nvSpPr>
          <p:cNvPr id="17449" name="Rectangle 41"/>
          <p:cNvSpPr>
            <a:spLocks noChangeArrowheads="1"/>
          </p:cNvSpPr>
          <p:nvPr/>
        </p:nvSpPr>
        <p:spPr bwMode="auto">
          <a:xfrm>
            <a:off x="1411289" y="1622131"/>
            <a:ext cx="719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1000" dirty="0">
                <a:solidFill>
                  <a:prstClr val="white"/>
                </a:solidFill>
                <a:latin typeface="微软雅黑 Light" panose="020B0502040204020203" pitchFamily="34" charset="-122"/>
                <a:ea typeface="微软雅黑 Light" panose="020B0502040204020203" pitchFamily="34" charset="-122"/>
              </a:rPr>
              <a:t>01  </a:t>
            </a:r>
            <a:r>
              <a:rPr lang="zh-CN" altLang="en-US" sz="1000" dirty="0">
                <a:solidFill>
                  <a:prstClr val="white"/>
                </a:solidFill>
                <a:latin typeface="微软雅黑 Light" panose="020B0502040204020203" pitchFamily="34" charset="-122"/>
                <a:ea typeface="微软雅黑 Light" panose="020B0502040204020203" pitchFamily="34" charset="-122"/>
              </a:rPr>
              <a:t>专注历程</a:t>
            </a:r>
            <a:endParaRPr lang="zh-CN" altLang="en-US" sz="1000" dirty="0">
              <a:solidFill>
                <a:prstClr val="white"/>
              </a:solidFill>
              <a:latin typeface="微软雅黑 Light" panose="020B0502040204020203" pitchFamily="34" charset="-122"/>
              <a:ea typeface="微软雅黑 Light" panose="020B0502040204020203" pitchFamily="34" charset="-122"/>
            </a:endParaRPr>
          </a:p>
        </p:txBody>
      </p:sp>
      <p:sp>
        <p:nvSpPr>
          <p:cNvPr id="17450" name="Rectangle 42"/>
          <p:cNvSpPr>
            <a:spLocks noChangeArrowheads="1"/>
          </p:cNvSpPr>
          <p:nvPr/>
        </p:nvSpPr>
        <p:spPr bwMode="auto">
          <a:xfrm>
            <a:off x="1411289" y="2478057"/>
            <a:ext cx="719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1000" dirty="0">
                <a:solidFill>
                  <a:prstClr val="white"/>
                </a:solidFill>
                <a:latin typeface="微软雅黑 Light" panose="020B0502040204020203" pitchFamily="34" charset="-122"/>
                <a:ea typeface="微软雅黑 Light" panose="020B0502040204020203" pitchFamily="34" charset="-122"/>
              </a:rPr>
              <a:t>02 </a:t>
            </a:r>
            <a:r>
              <a:rPr lang="zh-CN" altLang="en-US" sz="1000" dirty="0">
                <a:solidFill>
                  <a:prstClr val="white"/>
                </a:solidFill>
                <a:latin typeface="微软雅黑 Light" panose="020B0502040204020203" pitchFamily="34" charset="-122"/>
                <a:ea typeface="微软雅黑 Light" panose="020B0502040204020203" pitchFamily="34" charset="-122"/>
              </a:rPr>
              <a:t>闹钟数据</a:t>
            </a:r>
            <a:endParaRPr lang="zh-CN" altLang="en-US" sz="1000" dirty="0">
              <a:solidFill>
                <a:prstClr val="white"/>
              </a:solidFill>
              <a:latin typeface="微软雅黑 Light" panose="020B0502040204020203" pitchFamily="34" charset="-122"/>
              <a:ea typeface="微软雅黑 Light" panose="020B0502040204020203" pitchFamily="34" charset="-122"/>
            </a:endParaRPr>
          </a:p>
        </p:txBody>
      </p:sp>
      <p:sp>
        <p:nvSpPr>
          <p:cNvPr id="17451" name="Rectangle 43"/>
          <p:cNvSpPr>
            <a:spLocks noChangeArrowheads="1"/>
          </p:cNvSpPr>
          <p:nvPr/>
        </p:nvSpPr>
        <p:spPr bwMode="auto">
          <a:xfrm>
            <a:off x="1411289" y="3380036"/>
            <a:ext cx="719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1000" dirty="0">
                <a:solidFill>
                  <a:prstClr val="white"/>
                </a:solidFill>
                <a:latin typeface="微软雅黑 Light" panose="020B0502040204020203" pitchFamily="34" charset="-122"/>
                <a:ea typeface="微软雅黑 Light" panose="020B0502040204020203" pitchFamily="34" charset="-122"/>
              </a:rPr>
              <a:t>03 </a:t>
            </a:r>
            <a:r>
              <a:rPr lang="zh-CN" altLang="en-US" sz="1000" dirty="0">
                <a:solidFill>
                  <a:prstClr val="white"/>
                </a:solidFill>
                <a:latin typeface="微软雅黑 Light" panose="020B0502040204020203" pitchFamily="34" charset="-122"/>
                <a:ea typeface="微软雅黑 Light" panose="020B0502040204020203" pitchFamily="34" charset="-122"/>
              </a:rPr>
              <a:t>统计数据</a:t>
            </a:r>
            <a:r>
              <a:rPr lang="en-US" altLang="zh-CN" sz="1000" dirty="0">
                <a:solidFill>
                  <a:prstClr val="white"/>
                </a:solidFill>
                <a:latin typeface="微软雅黑 Light" panose="020B0502040204020203" pitchFamily="34" charset="-122"/>
                <a:ea typeface="微软雅黑 Light" panose="020B0502040204020203" pitchFamily="34" charset="-122"/>
              </a:rPr>
              <a:t> </a:t>
            </a:r>
            <a:endParaRPr lang="zh-CN" altLang="en-US" sz="800" dirty="0">
              <a:solidFill>
                <a:prstClr val="white"/>
              </a:solidFill>
              <a:latin typeface="微软雅黑 Light" panose="020B0502040204020203" pitchFamily="34" charset="-122"/>
              <a:ea typeface="微软雅黑 Light" panose="020B0502040204020203" pitchFamily="34" charset="-122"/>
            </a:endParaRPr>
          </a:p>
        </p:txBody>
      </p:sp>
      <p:sp>
        <p:nvSpPr>
          <p:cNvPr id="17452" name="Rectangle 44"/>
          <p:cNvSpPr>
            <a:spLocks noChangeArrowheads="1"/>
          </p:cNvSpPr>
          <p:nvPr/>
        </p:nvSpPr>
        <p:spPr bwMode="auto">
          <a:xfrm>
            <a:off x="1411289" y="4269310"/>
            <a:ext cx="719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en-US" altLang="zh-CN" sz="1000" dirty="0">
                <a:solidFill>
                  <a:prstClr val="white"/>
                </a:solidFill>
                <a:latin typeface="微软雅黑 Light" panose="020B0502040204020203" pitchFamily="34" charset="-122"/>
                <a:ea typeface="微软雅黑 Light" panose="020B0502040204020203" pitchFamily="34" charset="-122"/>
              </a:rPr>
              <a:t>04 </a:t>
            </a:r>
            <a:r>
              <a:rPr lang="zh-CN" altLang="en-US" sz="1000" dirty="0">
                <a:solidFill>
                  <a:prstClr val="white"/>
                </a:solidFill>
                <a:latin typeface="微软雅黑 Light" panose="020B0502040204020203" pitchFamily="34" charset="-122"/>
                <a:ea typeface="微软雅黑 Light" panose="020B0502040204020203" pitchFamily="34" charset="-122"/>
              </a:rPr>
              <a:t>截图分享</a:t>
            </a:r>
            <a:endParaRPr lang="zh-CN" altLang="en-US" sz="1000" dirty="0">
              <a:solidFill>
                <a:prstClr val="white"/>
              </a:solidFill>
              <a:latin typeface="微软雅黑 Light" panose="020B0502040204020203" pitchFamily="34" charset="-122"/>
              <a:ea typeface="微软雅黑 Light" panose="020B0502040204020203" pitchFamily="34" charset="-122"/>
            </a:endParaRPr>
          </a:p>
        </p:txBody>
      </p:sp>
      <p:pic>
        <p:nvPicPr>
          <p:cNvPr id="43"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sp>
        <p:nvSpPr>
          <p:cNvPr id="17444" name="Rectangle 36"/>
          <p:cNvSpPr>
            <a:spLocks noChangeArrowheads="1"/>
          </p:cNvSpPr>
          <p:nvPr/>
        </p:nvSpPr>
        <p:spPr bwMode="auto">
          <a:xfrm>
            <a:off x="5618164" y="1053196"/>
            <a:ext cx="3024187" cy="62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000" dirty="0">
                <a:solidFill>
                  <a:schemeClr val="accent1"/>
                </a:solidFill>
                <a:latin typeface="微软雅黑 Light" panose="020B0502040204020203" pitchFamily="34" charset="-122"/>
                <a:ea typeface="微软雅黑 Light" panose="020B0502040204020203" pitchFamily="34" charset="-122"/>
              </a:rPr>
              <a:t>WHAT MAKES US DIFFERENT</a:t>
            </a:r>
            <a:r>
              <a:rPr lang="en-US" altLang="zh-CN" sz="1000" dirty="0">
                <a:solidFill>
                  <a:schemeClr val="accent1"/>
                </a:solidFill>
                <a:latin typeface="微软雅黑 Light" panose="020B0502040204020203" pitchFamily="34" charset="-122"/>
                <a:ea typeface="微软雅黑 Light" panose="020B0502040204020203" pitchFamily="34" charset="-122"/>
              </a:rPr>
              <a:t> ?</a:t>
            </a:r>
            <a:endParaRPr lang="zh-CN" altLang="en-US" sz="1000" dirty="0">
              <a:solidFill>
                <a:schemeClr val="accent1"/>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20000"/>
              </a:lnSpc>
              <a:buFont typeface="Arial" panose="020B0604020202020204" pitchFamily="34" charset="0"/>
              <a:buNone/>
            </a:pP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提供更多的数据展示，让你能够回顾到自己认真的点点滴滴并且分享给好友一起看。</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5351780" y="2209800"/>
            <a:ext cx="3227070" cy="1155700"/>
            <a:chOff x="8680" y="4915"/>
            <a:chExt cx="5082" cy="1820"/>
          </a:xfrm>
        </p:grpSpPr>
        <p:sp>
          <p:nvSpPr>
            <p:cNvPr id="17445" name="Text Box 37"/>
            <p:cNvSpPr txBox="1">
              <a:spLocks noChangeArrowheads="1"/>
            </p:cNvSpPr>
            <p:nvPr/>
          </p:nvSpPr>
          <p:spPr bwMode="auto">
            <a:xfrm>
              <a:off x="9020" y="4915"/>
              <a:ext cx="1728" cy="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3600" dirty="0">
                  <a:solidFill>
                    <a:schemeClr val="accent3"/>
                  </a:solidFill>
                  <a:latin typeface="微软雅黑 Light" panose="020B0502040204020203" pitchFamily="34" charset="-122"/>
                  <a:ea typeface="微软雅黑 Light" panose="020B0502040204020203" pitchFamily="34" charset="-122"/>
                </a:rPr>
                <a:t>数据</a:t>
              </a:r>
              <a:endParaRPr lang="zh-CN" altLang="en-US" sz="3600" dirty="0">
                <a:solidFill>
                  <a:schemeClr val="accent3"/>
                </a:solidFill>
                <a:latin typeface="微软雅黑 Light" panose="020B0502040204020203" pitchFamily="34" charset="-122"/>
                <a:ea typeface="微软雅黑 Light" panose="020B0502040204020203" pitchFamily="34" charset="-122"/>
              </a:endParaRPr>
            </a:p>
          </p:txBody>
        </p:sp>
        <p:sp>
          <p:nvSpPr>
            <p:cNvPr id="17446" name="Rectangle 38"/>
            <p:cNvSpPr>
              <a:spLocks noChangeArrowheads="1"/>
            </p:cNvSpPr>
            <p:nvPr/>
          </p:nvSpPr>
          <p:spPr bwMode="auto">
            <a:xfrm>
              <a:off x="8680" y="5913"/>
              <a:ext cx="2383"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图表</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l">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按照日期回顾自己的专注记录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l">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2.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按照时间回顾自己的闹钟记录</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a:p>
              <a:pPr algn="l">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3.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按周</a:t>
              </a: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月度统计时长</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7447" name="Text Box 39"/>
            <p:cNvSpPr txBox="1">
              <a:spLocks noChangeArrowheads="1"/>
            </p:cNvSpPr>
            <p:nvPr/>
          </p:nvSpPr>
          <p:spPr bwMode="auto">
            <a:xfrm>
              <a:off x="11720" y="4915"/>
              <a:ext cx="1728" cy="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3600" dirty="0">
                  <a:solidFill>
                    <a:schemeClr val="accent3"/>
                  </a:solidFill>
                  <a:latin typeface="微软雅黑 Light" panose="020B0502040204020203" pitchFamily="34" charset="-122"/>
                  <a:ea typeface="微软雅黑 Light" panose="020B0502040204020203" pitchFamily="34" charset="-122"/>
                </a:rPr>
                <a:t>分享</a:t>
              </a:r>
              <a:endParaRPr lang="zh-CN" altLang="en-US" sz="3600" dirty="0">
                <a:solidFill>
                  <a:schemeClr val="accent3"/>
                </a:solidFill>
                <a:latin typeface="微软雅黑 Light" panose="020B0502040204020203" pitchFamily="34" charset="-122"/>
                <a:ea typeface="微软雅黑 Light" panose="020B0502040204020203" pitchFamily="34" charset="-122"/>
              </a:endParaRPr>
            </a:p>
          </p:txBody>
        </p:sp>
        <p:sp>
          <p:nvSpPr>
            <p:cNvPr id="17448" name="Rectangle 40"/>
            <p:cNvSpPr>
              <a:spLocks noChangeArrowheads="1"/>
            </p:cNvSpPr>
            <p:nvPr/>
          </p:nvSpPr>
          <p:spPr bwMode="auto">
            <a:xfrm>
              <a:off x="11380" y="5913"/>
              <a:ext cx="238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rPr>
                <a:t>微信</a:t>
              </a:r>
              <a:endParaRPr lang="zh-CN" altLang="en-US" sz="1000" b="1" dirty="0">
                <a:solidFill>
                  <a:schemeClr val="bg1">
                    <a:lumMod val="50000"/>
                  </a:schemeClr>
                </a:solidFill>
                <a:latin typeface="微软雅黑 Light" panose="020B0502040204020203" pitchFamily="34" charset="-122"/>
                <a:ea typeface="微软雅黑 Light" panose="020B0502040204020203" pitchFamily="34" charset="-122"/>
              </a:endParaRPr>
            </a:p>
            <a:p>
              <a:pPr algn="ctr">
                <a:buFont typeface="Arial" panose="020B0604020202020204" pitchFamily="34" charset="0"/>
                <a:buNone/>
              </a:pPr>
              <a:r>
                <a:rPr lang="en-US" sz="800" dirty="0">
                  <a:solidFill>
                    <a:schemeClr val="bg1">
                      <a:lumMod val="50000"/>
                    </a:schemeClr>
                  </a:solidFill>
                  <a:latin typeface="微软雅黑 Light" panose="020B0502040204020203" pitchFamily="34" charset="-122"/>
                  <a:ea typeface="微软雅黑 Light" panose="020B0502040204020203" pitchFamily="34" charset="-122"/>
                </a:rPr>
                <a:t>1. </a:t>
              </a:r>
              <a:r>
                <a:rPr lang="zh-CN" altLang="en-US" sz="800" dirty="0">
                  <a:solidFill>
                    <a:schemeClr val="bg1">
                      <a:lumMod val="50000"/>
                    </a:schemeClr>
                  </a:solidFill>
                  <a:latin typeface="微软雅黑 Light" panose="020B0502040204020203" pitchFamily="34" charset="-122"/>
                  <a:ea typeface="微软雅黑 Light" panose="020B0502040204020203" pitchFamily="34" charset="-122"/>
                </a:rPr>
                <a:t>截图配文分享到微信</a:t>
              </a:r>
              <a:endParaRPr lang="zh-CN" altLang="en-US" sz="8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grpSp>
        <p:nvGrpSpPr>
          <p:cNvPr id="6" name="组合 5"/>
          <p:cNvGrpSpPr/>
          <p:nvPr/>
        </p:nvGrpSpPr>
        <p:grpSpPr>
          <a:xfrm>
            <a:off x="797560" y="276860"/>
            <a:ext cx="2779395" cy="553085"/>
            <a:chOff x="1256" y="436"/>
            <a:chExt cx="4377" cy="871"/>
          </a:xfrm>
        </p:grpSpPr>
        <p:sp>
          <p:nvSpPr>
            <p:cNvPr id="22"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1256" y="921"/>
              <a:ext cx="25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数据</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pic>
        <p:nvPicPr>
          <p:cNvPr id="7" name="图片 6"/>
          <p:cNvPicPr>
            <a:picLocks noChangeAspect="1"/>
          </p:cNvPicPr>
          <p:nvPr/>
        </p:nvPicPr>
        <p:blipFill>
          <a:blip r:embed="rId2"/>
          <a:stretch>
            <a:fillRect/>
          </a:stretch>
        </p:blipFill>
        <p:spPr>
          <a:xfrm>
            <a:off x="2863215" y="139700"/>
            <a:ext cx="2272208" cy="4860000"/>
          </a:xfrm>
          <a:prstGeom prst="rect">
            <a:avLst/>
          </a:prstGeom>
        </p:spPr>
      </p:pic>
      <p:sp>
        <p:nvSpPr>
          <p:cNvPr id="8" name="矩形 7"/>
          <p:cNvSpPr/>
          <p:nvPr/>
        </p:nvSpPr>
        <p:spPr>
          <a:xfrm>
            <a:off x="4572000" y="4444365"/>
            <a:ext cx="360045" cy="3600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3" name="图片 12"/>
          <p:cNvPicPr>
            <a:picLocks noChangeAspect="1"/>
          </p:cNvPicPr>
          <p:nvPr/>
        </p:nvPicPr>
        <p:blipFill>
          <a:blip r:embed="rId3"/>
          <a:stretch>
            <a:fillRect/>
          </a:stretch>
        </p:blipFill>
        <p:spPr>
          <a:xfrm>
            <a:off x="6504940" y="3672840"/>
            <a:ext cx="1327150" cy="1327150"/>
          </a:xfrm>
          <a:prstGeom prst="rect">
            <a:avLst/>
          </a:prstGeom>
        </p:spPr>
      </p:pic>
      <p:cxnSp>
        <p:nvCxnSpPr>
          <p:cNvPr id="14" name="肘形连接符 13"/>
          <p:cNvCxnSpPr>
            <a:stCxn id="8" idx="3"/>
            <a:endCxn id="13" idx="1"/>
          </p:cNvCxnSpPr>
          <p:nvPr/>
        </p:nvCxnSpPr>
        <p:spPr>
          <a:xfrm flipV="1">
            <a:off x="4932045" y="4336415"/>
            <a:ext cx="1572895" cy="288290"/>
          </a:xfrm>
          <a:prstGeom prst="bentConnector3">
            <a:avLst>
              <a:gd name="adj1" fmla="val 5002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Oval 4"/>
          <p:cNvSpPr>
            <a:spLocks noChangeArrowheads="1"/>
          </p:cNvSpPr>
          <p:nvPr/>
        </p:nvSpPr>
        <p:spPr bwMode="auto">
          <a:xfrm>
            <a:off x="923925" y="1498126"/>
            <a:ext cx="466725" cy="470045"/>
          </a:xfrm>
          <a:prstGeom prst="ellipse">
            <a:avLst/>
          </a:prstGeom>
          <a:solidFill>
            <a:schemeClr val="accent1"/>
          </a:solidFill>
          <a:ln>
            <a:noFill/>
          </a:ln>
        </p:spPr>
        <p:txBody>
          <a:bodyPr/>
          <a:lstStyle/>
          <a:p>
            <a:endParaRPr lang="zh-CN" altLang="en-US">
              <a:solidFill>
                <a:prstClr val="black"/>
              </a:solidFill>
            </a:endParaRPr>
          </a:p>
        </p:txBody>
      </p:sp>
      <p:sp>
        <p:nvSpPr>
          <p:cNvPr id="20485" name="Oval 5"/>
          <p:cNvSpPr>
            <a:spLocks noChangeArrowheads="1"/>
          </p:cNvSpPr>
          <p:nvPr/>
        </p:nvSpPr>
        <p:spPr bwMode="auto">
          <a:xfrm>
            <a:off x="923925" y="2342937"/>
            <a:ext cx="466725" cy="468457"/>
          </a:xfrm>
          <a:prstGeom prst="ellipse">
            <a:avLst/>
          </a:prstGeom>
          <a:solidFill>
            <a:schemeClr val="accent2"/>
          </a:solidFill>
          <a:ln>
            <a:noFill/>
          </a:ln>
        </p:spPr>
        <p:txBody>
          <a:bodyPr/>
          <a:lstStyle/>
          <a:p>
            <a:endParaRPr lang="zh-CN" altLang="en-US">
              <a:solidFill>
                <a:prstClr val="black"/>
              </a:solidFill>
            </a:endParaRPr>
          </a:p>
        </p:txBody>
      </p:sp>
      <p:sp>
        <p:nvSpPr>
          <p:cNvPr id="20486" name="Oval 6"/>
          <p:cNvSpPr>
            <a:spLocks noChangeArrowheads="1"/>
          </p:cNvSpPr>
          <p:nvPr/>
        </p:nvSpPr>
        <p:spPr bwMode="auto">
          <a:xfrm>
            <a:off x="923925" y="3184571"/>
            <a:ext cx="466725" cy="468457"/>
          </a:xfrm>
          <a:prstGeom prst="ellipse">
            <a:avLst/>
          </a:prstGeom>
          <a:solidFill>
            <a:schemeClr val="accent3"/>
          </a:solidFill>
          <a:ln>
            <a:noFill/>
          </a:ln>
        </p:spPr>
        <p:txBody>
          <a:bodyPr/>
          <a:lstStyle/>
          <a:p>
            <a:endParaRPr lang="zh-CN" altLang="en-US">
              <a:solidFill>
                <a:prstClr val="black"/>
              </a:solidFill>
            </a:endParaRPr>
          </a:p>
        </p:txBody>
      </p:sp>
      <p:sp>
        <p:nvSpPr>
          <p:cNvPr id="20487" name="Oval 7"/>
          <p:cNvSpPr>
            <a:spLocks noChangeArrowheads="1"/>
          </p:cNvSpPr>
          <p:nvPr/>
        </p:nvSpPr>
        <p:spPr bwMode="auto">
          <a:xfrm>
            <a:off x="923925" y="4026206"/>
            <a:ext cx="466725" cy="468457"/>
          </a:xfrm>
          <a:prstGeom prst="ellipse">
            <a:avLst/>
          </a:prstGeom>
          <a:solidFill>
            <a:schemeClr val="accent4"/>
          </a:solidFill>
          <a:ln>
            <a:noFill/>
          </a:ln>
        </p:spPr>
        <p:txBody>
          <a:bodyPr/>
          <a:lstStyle/>
          <a:p>
            <a:endParaRPr lang="zh-CN" altLang="en-US">
              <a:solidFill>
                <a:prstClr val="black"/>
              </a:solidFill>
            </a:endParaRPr>
          </a:p>
        </p:txBody>
      </p:sp>
      <p:sp>
        <p:nvSpPr>
          <p:cNvPr id="20488" name="Oval 8"/>
          <p:cNvSpPr>
            <a:spLocks noChangeArrowheads="1"/>
          </p:cNvSpPr>
          <p:nvPr/>
        </p:nvSpPr>
        <p:spPr bwMode="auto">
          <a:xfrm>
            <a:off x="4813301" y="1498126"/>
            <a:ext cx="466725" cy="470045"/>
          </a:xfrm>
          <a:prstGeom prst="ellipse">
            <a:avLst/>
          </a:prstGeom>
          <a:solidFill>
            <a:schemeClr val="accent1"/>
          </a:solidFill>
          <a:ln>
            <a:noFill/>
          </a:ln>
        </p:spPr>
        <p:txBody>
          <a:bodyPr/>
          <a:lstStyle/>
          <a:p>
            <a:endParaRPr lang="zh-CN" altLang="en-US">
              <a:solidFill>
                <a:prstClr val="black"/>
              </a:solidFill>
            </a:endParaRPr>
          </a:p>
        </p:txBody>
      </p:sp>
      <p:sp>
        <p:nvSpPr>
          <p:cNvPr id="20489" name="Oval 9"/>
          <p:cNvSpPr>
            <a:spLocks noChangeArrowheads="1"/>
          </p:cNvSpPr>
          <p:nvPr/>
        </p:nvSpPr>
        <p:spPr bwMode="auto">
          <a:xfrm>
            <a:off x="4813301" y="2342937"/>
            <a:ext cx="466725" cy="468457"/>
          </a:xfrm>
          <a:prstGeom prst="ellipse">
            <a:avLst/>
          </a:prstGeom>
          <a:solidFill>
            <a:schemeClr val="accent2"/>
          </a:solidFill>
          <a:ln>
            <a:noFill/>
          </a:ln>
        </p:spPr>
        <p:txBody>
          <a:bodyPr/>
          <a:lstStyle/>
          <a:p>
            <a:endParaRPr lang="zh-CN" altLang="en-US">
              <a:solidFill>
                <a:prstClr val="black"/>
              </a:solidFill>
            </a:endParaRPr>
          </a:p>
        </p:txBody>
      </p:sp>
      <p:sp>
        <p:nvSpPr>
          <p:cNvPr id="20490" name="Oval 10"/>
          <p:cNvSpPr>
            <a:spLocks noChangeArrowheads="1"/>
          </p:cNvSpPr>
          <p:nvPr/>
        </p:nvSpPr>
        <p:spPr bwMode="auto">
          <a:xfrm>
            <a:off x="4813301" y="3184571"/>
            <a:ext cx="466725" cy="468457"/>
          </a:xfrm>
          <a:prstGeom prst="ellipse">
            <a:avLst/>
          </a:prstGeom>
          <a:solidFill>
            <a:schemeClr val="accent3"/>
          </a:solidFill>
          <a:ln>
            <a:noFill/>
          </a:ln>
        </p:spPr>
        <p:txBody>
          <a:bodyPr/>
          <a:lstStyle/>
          <a:p>
            <a:endParaRPr lang="zh-CN" altLang="en-US">
              <a:solidFill>
                <a:prstClr val="black"/>
              </a:solidFill>
            </a:endParaRPr>
          </a:p>
        </p:txBody>
      </p:sp>
      <p:sp>
        <p:nvSpPr>
          <p:cNvPr id="20491" name="Oval 11"/>
          <p:cNvSpPr>
            <a:spLocks noChangeArrowheads="1"/>
          </p:cNvSpPr>
          <p:nvPr/>
        </p:nvSpPr>
        <p:spPr bwMode="auto">
          <a:xfrm>
            <a:off x="4813301" y="4026206"/>
            <a:ext cx="466725" cy="468457"/>
          </a:xfrm>
          <a:prstGeom prst="ellipse">
            <a:avLst/>
          </a:prstGeom>
          <a:solidFill>
            <a:schemeClr val="accent4"/>
          </a:solidFill>
          <a:ln>
            <a:noFill/>
          </a:ln>
        </p:spPr>
        <p:txBody>
          <a:bodyPr/>
          <a:lstStyle/>
          <a:p>
            <a:endParaRPr lang="zh-CN" altLang="en-US">
              <a:solidFill>
                <a:prstClr val="black"/>
              </a:solidFill>
            </a:endParaRPr>
          </a:p>
        </p:txBody>
      </p:sp>
      <p:grpSp>
        <p:nvGrpSpPr>
          <p:cNvPr id="20492" name="Group 12"/>
          <p:cNvGrpSpPr/>
          <p:nvPr/>
        </p:nvGrpSpPr>
        <p:grpSpPr bwMode="auto">
          <a:xfrm>
            <a:off x="1065213" y="1610873"/>
            <a:ext cx="190500" cy="242963"/>
            <a:chOff x="0" y="0"/>
            <a:chExt cx="120" cy="153"/>
          </a:xfrm>
          <a:solidFill>
            <a:srgbClr val="F8F8F8"/>
          </a:solidFill>
        </p:grpSpPr>
        <p:sp>
          <p:nvSpPr>
            <p:cNvPr id="20493" name="Freeform 13"/>
            <p:cNvSpPr>
              <a:spLocks noEditPoints="1"/>
            </p:cNvSpPr>
            <p:nvPr/>
          </p:nvSpPr>
          <p:spPr bwMode="auto">
            <a:xfrm>
              <a:off x="0" y="0"/>
              <a:ext cx="116" cy="116"/>
            </a:xfrm>
            <a:custGeom>
              <a:avLst/>
              <a:gdLst>
                <a:gd name="T0" fmla="*/ 10 w 66"/>
                <a:gd name="T1" fmla="*/ 57 h 66"/>
                <a:gd name="T2" fmla="*/ 9 w 66"/>
                <a:gd name="T3" fmla="*/ 64 h 66"/>
                <a:gd name="T4" fmla="*/ 7 w 66"/>
                <a:gd name="T5" fmla="*/ 57 h 66"/>
                <a:gd name="T6" fmla="*/ 12 w 66"/>
                <a:gd name="T7" fmla="*/ 52 h 66"/>
                <a:gd name="T8" fmla="*/ 53 w 66"/>
                <a:gd name="T9" fmla="*/ 12 h 66"/>
                <a:gd name="T10" fmla="*/ 57 w 66"/>
                <a:gd name="T11" fmla="*/ 2 h 66"/>
                <a:gd name="T12" fmla="*/ 59 w 66"/>
                <a:gd name="T13" fmla="*/ 10 h 66"/>
                <a:gd name="T14" fmla="*/ 57 w 66"/>
                <a:gd name="T15" fmla="*/ 12 h 66"/>
                <a:gd name="T16" fmla="*/ 56 w 66"/>
                <a:gd name="T17" fmla="*/ 13 h 66"/>
                <a:gd name="T18" fmla="*/ 54 w 66"/>
                <a:gd name="T19" fmla="*/ 14 h 66"/>
                <a:gd name="T20" fmla="*/ 56 w 66"/>
                <a:gd name="T21" fmla="*/ 21 h 66"/>
                <a:gd name="T22" fmla="*/ 53 w 66"/>
                <a:gd name="T23" fmla="*/ 16 h 66"/>
                <a:gd name="T24" fmla="*/ 43 w 66"/>
                <a:gd name="T25" fmla="*/ 25 h 66"/>
                <a:gd name="T26" fmla="*/ 46 w 66"/>
                <a:gd name="T27" fmla="*/ 31 h 66"/>
                <a:gd name="T28" fmla="*/ 35 w 66"/>
                <a:gd name="T29" fmla="*/ 33 h 66"/>
                <a:gd name="T30" fmla="*/ 38 w 66"/>
                <a:gd name="T31" fmla="*/ 39 h 66"/>
                <a:gd name="T32" fmla="*/ 27 w 66"/>
                <a:gd name="T33" fmla="*/ 41 h 66"/>
                <a:gd name="T34" fmla="*/ 29 w 66"/>
                <a:gd name="T35" fmla="*/ 48 h 66"/>
                <a:gd name="T36" fmla="*/ 16 w 66"/>
                <a:gd name="T37" fmla="*/ 52 h 66"/>
                <a:gd name="T38" fmla="*/ 21 w 66"/>
                <a:gd name="T39" fmla="*/ 56 h 66"/>
                <a:gd name="T40" fmla="*/ 14 w 66"/>
                <a:gd name="T41" fmla="*/ 54 h 66"/>
                <a:gd name="T42" fmla="*/ 13 w 66"/>
                <a:gd name="T43" fmla="*/ 55 h 66"/>
                <a:gd name="T44" fmla="*/ 16 w 66"/>
                <a:gd name="T45" fmla="*/ 61 h 66"/>
                <a:gd name="T46" fmla="*/ 32 w 66"/>
                <a:gd name="T47" fmla="*/ 17 h 66"/>
                <a:gd name="T48" fmla="*/ 25 w 66"/>
                <a:gd name="T49" fmla="*/ 24 h 66"/>
                <a:gd name="T50" fmla="*/ 39 w 66"/>
                <a:gd name="T51" fmla="*/ 26 h 66"/>
                <a:gd name="T52" fmla="*/ 29 w 66"/>
                <a:gd name="T53" fmla="*/ 8 h 66"/>
                <a:gd name="T54" fmla="*/ 16 w 66"/>
                <a:gd name="T55" fmla="*/ 15 h 66"/>
                <a:gd name="T56" fmla="*/ 31 w 66"/>
                <a:gd name="T57" fmla="*/ 16 h 66"/>
                <a:gd name="T58" fmla="*/ 33 w 66"/>
                <a:gd name="T59" fmla="*/ 13 h 66"/>
                <a:gd name="T60" fmla="*/ 45 w 66"/>
                <a:gd name="T61" fmla="*/ 10 h 66"/>
                <a:gd name="T62" fmla="*/ 35 w 66"/>
                <a:gd name="T63" fmla="*/ 17 h 66"/>
                <a:gd name="T64" fmla="*/ 50 w 66"/>
                <a:gd name="T65" fmla="*/ 15 h 66"/>
                <a:gd name="T66" fmla="*/ 36 w 66"/>
                <a:gd name="T67" fmla="*/ 15 h 66"/>
                <a:gd name="T68" fmla="*/ 14 w 66"/>
                <a:gd name="T69" fmla="*/ 32 h 66"/>
                <a:gd name="T70" fmla="*/ 21 w 66"/>
                <a:gd name="T71" fmla="*/ 23 h 66"/>
                <a:gd name="T72" fmla="*/ 7 w 66"/>
                <a:gd name="T73" fmla="*/ 28 h 66"/>
                <a:gd name="T74" fmla="*/ 10 w 66"/>
                <a:gd name="T75" fmla="*/ 46 h 66"/>
                <a:gd name="T76" fmla="*/ 13 w 66"/>
                <a:gd name="T77" fmla="*/ 34 h 66"/>
                <a:gd name="T78" fmla="*/ 17 w 66"/>
                <a:gd name="T79" fmla="*/ 34 h 66"/>
                <a:gd name="T80" fmla="*/ 31 w 66"/>
                <a:gd name="T81" fmla="*/ 34 h 66"/>
                <a:gd name="T82" fmla="*/ 22 w 66"/>
                <a:gd name="T83" fmla="*/ 25 h 66"/>
                <a:gd name="T84" fmla="*/ 23 w 66"/>
                <a:gd name="T85" fmla="*/ 41 h 66"/>
                <a:gd name="T86" fmla="*/ 13 w 66"/>
                <a:gd name="T87" fmla="*/ 50 h 66"/>
                <a:gd name="T88" fmla="*/ 23 w 66"/>
                <a:gd name="T8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6">
                  <a:moveTo>
                    <a:pt x="16" y="61"/>
                  </a:moveTo>
                  <a:cubicBezTo>
                    <a:pt x="14" y="60"/>
                    <a:pt x="13" y="59"/>
                    <a:pt x="11" y="57"/>
                  </a:cubicBezTo>
                  <a:cubicBezTo>
                    <a:pt x="11" y="57"/>
                    <a:pt x="11" y="57"/>
                    <a:pt x="10" y="57"/>
                  </a:cubicBezTo>
                  <a:cubicBezTo>
                    <a:pt x="10" y="58"/>
                    <a:pt x="10" y="58"/>
                    <a:pt x="10" y="58"/>
                  </a:cubicBezTo>
                  <a:cubicBezTo>
                    <a:pt x="9" y="58"/>
                    <a:pt x="9" y="59"/>
                    <a:pt x="9" y="59"/>
                  </a:cubicBezTo>
                  <a:cubicBezTo>
                    <a:pt x="10" y="61"/>
                    <a:pt x="10" y="63"/>
                    <a:pt x="9" y="64"/>
                  </a:cubicBezTo>
                  <a:cubicBezTo>
                    <a:pt x="7" y="66"/>
                    <a:pt x="4" y="66"/>
                    <a:pt x="2" y="64"/>
                  </a:cubicBezTo>
                  <a:cubicBezTo>
                    <a:pt x="0" y="63"/>
                    <a:pt x="0" y="60"/>
                    <a:pt x="2" y="58"/>
                  </a:cubicBezTo>
                  <a:cubicBezTo>
                    <a:pt x="3" y="56"/>
                    <a:pt x="6" y="56"/>
                    <a:pt x="7" y="57"/>
                  </a:cubicBezTo>
                  <a:cubicBezTo>
                    <a:pt x="8" y="57"/>
                    <a:pt x="8" y="57"/>
                    <a:pt x="8" y="57"/>
                  </a:cubicBezTo>
                  <a:cubicBezTo>
                    <a:pt x="9" y="55"/>
                    <a:pt x="11" y="54"/>
                    <a:pt x="12" y="53"/>
                  </a:cubicBezTo>
                  <a:cubicBezTo>
                    <a:pt x="12" y="53"/>
                    <a:pt x="12" y="52"/>
                    <a:pt x="12" y="52"/>
                  </a:cubicBezTo>
                  <a:cubicBezTo>
                    <a:pt x="2" y="41"/>
                    <a:pt x="2" y="24"/>
                    <a:pt x="13" y="13"/>
                  </a:cubicBezTo>
                  <a:cubicBezTo>
                    <a:pt x="24" y="2"/>
                    <a:pt x="41" y="3"/>
                    <a:pt x="52" y="12"/>
                  </a:cubicBezTo>
                  <a:cubicBezTo>
                    <a:pt x="52" y="12"/>
                    <a:pt x="53" y="12"/>
                    <a:pt x="53" y="12"/>
                  </a:cubicBezTo>
                  <a:cubicBezTo>
                    <a:pt x="56" y="9"/>
                    <a:pt x="56" y="9"/>
                    <a:pt x="56" y="9"/>
                  </a:cubicBezTo>
                  <a:cubicBezTo>
                    <a:pt x="57" y="8"/>
                    <a:pt x="57" y="8"/>
                    <a:pt x="57" y="8"/>
                  </a:cubicBezTo>
                  <a:cubicBezTo>
                    <a:pt x="56" y="6"/>
                    <a:pt x="56" y="4"/>
                    <a:pt x="57" y="2"/>
                  </a:cubicBezTo>
                  <a:cubicBezTo>
                    <a:pt x="59" y="0"/>
                    <a:pt x="62" y="0"/>
                    <a:pt x="64" y="2"/>
                  </a:cubicBezTo>
                  <a:cubicBezTo>
                    <a:pt x="66" y="4"/>
                    <a:pt x="66" y="7"/>
                    <a:pt x="64" y="9"/>
                  </a:cubicBezTo>
                  <a:cubicBezTo>
                    <a:pt x="63" y="10"/>
                    <a:pt x="60" y="11"/>
                    <a:pt x="59" y="10"/>
                  </a:cubicBezTo>
                  <a:cubicBezTo>
                    <a:pt x="58" y="10"/>
                    <a:pt x="58" y="10"/>
                    <a:pt x="58" y="10"/>
                  </a:cubicBezTo>
                  <a:cubicBezTo>
                    <a:pt x="57" y="11"/>
                    <a:pt x="57" y="11"/>
                    <a:pt x="57" y="11"/>
                  </a:cubicBezTo>
                  <a:cubicBezTo>
                    <a:pt x="57" y="11"/>
                    <a:pt x="57" y="11"/>
                    <a:pt x="57" y="12"/>
                  </a:cubicBezTo>
                  <a:cubicBezTo>
                    <a:pt x="58" y="13"/>
                    <a:pt x="60" y="15"/>
                    <a:pt x="61" y="16"/>
                  </a:cubicBezTo>
                  <a:cubicBezTo>
                    <a:pt x="59" y="18"/>
                    <a:pt x="59" y="18"/>
                    <a:pt x="59" y="18"/>
                  </a:cubicBezTo>
                  <a:cubicBezTo>
                    <a:pt x="58" y="16"/>
                    <a:pt x="57" y="15"/>
                    <a:pt x="56" y="13"/>
                  </a:cubicBezTo>
                  <a:cubicBezTo>
                    <a:pt x="56" y="13"/>
                    <a:pt x="55" y="13"/>
                    <a:pt x="55" y="13"/>
                  </a:cubicBezTo>
                  <a:cubicBezTo>
                    <a:pt x="55" y="13"/>
                    <a:pt x="55" y="13"/>
                    <a:pt x="55" y="13"/>
                  </a:cubicBezTo>
                  <a:cubicBezTo>
                    <a:pt x="54" y="14"/>
                    <a:pt x="54" y="14"/>
                    <a:pt x="54" y="14"/>
                  </a:cubicBezTo>
                  <a:cubicBezTo>
                    <a:pt x="54" y="14"/>
                    <a:pt x="54" y="14"/>
                    <a:pt x="54" y="15"/>
                  </a:cubicBezTo>
                  <a:cubicBezTo>
                    <a:pt x="55" y="16"/>
                    <a:pt x="57" y="18"/>
                    <a:pt x="57" y="19"/>
                  </a:cubicBezTo>
                  <a:cubicBezTo>
                    <a:pt x="56" y="21"/>
                    <a:pt x="56" y="21"/>
                    <a:pt x="56" y="21"/>
                  </a:cubicBezTo>
                  <a:cubicBezTo>
                    <a:pt x="56" y="21"/>
                    <a:pt x="56" y="21"/>
                    <a:pt x="56" y="21"/>
                  </a:cubicBezTo>
                  <a:cubicBezTo>
                    <a:pt x="53" y="23"/>
                    <a:pt x="53" y="23"/>
                    <a:pt x="53" y="23"/>
                  </a:cubicBezTo>
                  <a:cubicBezTo>
                    <a:pt x="54" y="21"/>
                    <a:pt x="54" y="18"/>
                    <a:pt x="53" y="16"/>
                  </a:cubicBezTo>
                  <a:cubicBezTo>
                    <a:pt x="53" y="16"/>
                    <a:pt x="52" y="16"/>
                    <a:pt x="52" y="16"/>
                  </a:cubicBezTo>
                  <a:cubicBezTo>
                    <a:pt x="52" y="16"/>
                    <a:pt x="52" y="16"/>
                    <a:pt x="51" y="16"/>
                  </a:cubicBezTo>
                  <a:cubicBezTo>
                    <a:pt x="43" y="25"/>
                    <a:pt x="43" y="25"/>
                    <a:pt x="43" y="25"/>
                  </a:cubicBezTo>
                  <a:cubicBezTo>
                    <a:pt x="43" y="25"/>
                    <a:pt x="43" y="25"/>
                    <a:pt x="43" y="25"/>
                  </a:cubicBezTo>
                  <a:cubicBezTo>
                    <a:pt x="43" y="26"/>
                    <a:pt x="45" y="28"/>
                    <a:pt x="47" y="29"/>
                  </a:cubicBezTo>
                  <a:cubicBezTo>
                    <a:pt x="46" y="31"/>
                    <a:pt x="46" y="31"/>
                    <a:pt x="46" y="31"/>
                  </a:cubicBezTo>
                  <a:cubicBezTo>
                    <a:pt x="44" y="30"/>
                    <a:pt x="43" y="29"/>
                    <a:pt x="42" y="27"/>
                  </a:cubicBezTo>
                  <a:cubicBezTo>
                    <a:pt x="41" y="27"/>
                    <a:pt x="41" y="27"/>
                    <a:pt x="40" y="27"/>
                  </a:cubicBezTo>
                  <a:cubicBezTo>
                    <a:pt x="35" y="33"/>
                    <a:pt x="35" y="33"/>
                    <a:pt x="35" y="33"/>
                  </a:cubicBezTo>
                  <a:cubicBezTo>
                    <a:pt x="35" y="33"/>
                    <a:pt x="35" y="34"/>
                    <a:pt x="35" y="34"/>
                  </a:cubicBezTo>
                  <a:cubicBezTo>
                    <a:pt x="39" y="38"/>
                    <a:pt x="39" y="38"/>
                    <a:pt x="39" y="38"/>
                  </a:cubicBezTo>
                  <a:cubicBezTo>
                    <a:pt x="38" y="39"/>
                    <a:pt x="38" y="39"/>
                    <a:pt x="38" y="39"/>
                  </a:cubicBezTo>
                  <a:cubicBezTo>
                    <a:pt x="34" y="35"/>
                    <a:pt x="34" y="35"/>
                    <a:pt x="34" y="35"/>
                  </a:cubicBezTo>
                  <a:cubicBezTo>
                    <a:pt x="33" y="35"/>
                    <a:pt x="33" y="35"/>
                    <a:pt x="32" y="35"/>
                  </a:cubicBezTo>
                  <a:cubicBezTo>
                    <a:pt x="27" y="41"/>
                    <a:pt x="27" y="41"/>
                    <a:pt x="27" y="41"/>
                  </a:cubicBezTo>
                  <a:cubicBezTo>
                    <a:pt x="27" y="41"/>
                    <a:pt x="27" y="42"/>
                    <a:pt x="27" y="42"/>
                  </a:cubicBezTo>
                  <a:cubicBezTo>
                    <a:pt x="28" y="43"/>
                    <a:pt x="30" y="45"/>
                    <a:pt x="31" y="46"/>
                  </a:cubicBezTo>
                  <a:cubicBezTo>
                    <a:pt x="29" y="48"/>
                    <a:pt x="29" y="48"/>
                    <a:pt x="29" y="48"/>
                  </a:cubicBezTo>
                  <a:cubicBezTo>
                    <a:pt x="28" y="46"/>
                    <a:pt x="27" y="45"/>
                    <a:pt x="26" y="43"/>
                  </a:cubicBezTo>
                  <a:cubicBezTo>
                    <a:pt x="25" y="43"/>
                    <a:pt x="25" y="43"/>
                    <a:pt x="24" y="43"/>
                  </a:cubicBezTo>
                  <a:cubicBezTo>
                    <a:pt x="16" y="52"/>
                    <a:pt x="16" y="52"/>
                    <a:pt x="16" y="52"/>
                  </a:cubicBezTo>
                  <a:cubicBezTo>
                    <a:pt x="16" y="52"/>
                    <a:pt x="16" y="53"/>
                    <a:pt x="16" y="53"/>
                  </a:cubicBezTo>
                  <a:cubicBezTo>
                    <a:pt x="18" y="54"/>
                    <a:pt x="21" y="54"/>
                    <a:pt x="23" y="54"/>
                  </a:cubicBezTo>
                  <a:cubicBezTo>
                    <a:pt x="21" y="56"/>
                    <a:pt x="21" y="56"/>
                    <a:pt x="21" y="56"/>
                  </a:cubicBezTo>
                  <a:cubicBezTo>
                    <a:pt x="21" y="56"/>
                    <a:pt x="21" y="56"/>
                    <a:pt x="21" y="56"/>
                  </a:cubicBezTo>
                  <a:cubicBezTo>
                    <a:pt x="19" y="58"/>
                    <a:pt x="19" y="58"/>
                    <a:pt x="19" y="58"/>
                  </a:cubicBezTo>
                  <a:cubicBezTo>
                    <a:pt x="17" y="57"/>
                    <a:pt x="16" y="56"/>
                    <a:pt x="14" y="54"/>
                  </a:cubicBezTo>
                  <a:cubicBezTo>
                    <a:pt x="14" y="54"/>
                    <a:pt x="14" y="54"/>
                    <a:pt x="13" y="55"/>
                  </a:cubicBezTo>
                  <a:cubicBezTo>
                    <a:pt x="13" y="55"/>
                    <a:pt x="13" y="55"/>
                    <a:pt x="13" y="55"/>
                  </a:cubicBezTo>
                  <a:cubicBezTo>
                    <a:pt x="13" y="55"/>
                    <a:pt x="13" y="55"/>
                    <a:pt x="13" y="55"/>
                  </a:cubicBezTo>
                  <a:cubicBezTo>
                    <a:pt x="13" y="56"/>
                    <a:pt x="13" y="56"/>
                    <a:pt x="13" y="56"/>
                  </a:cubicBezTo>
                  <a:cubicBezTo>
                    <a:pt x="14" y="57"/>
                    <a:pt x="16" y="58"/>
                    <a:pt x="17" y="59"/>
                  </a:cubicBezTo>
                  <a:lnTo>
                    <a:pt x="16" y="61"/>
                  </a:lnTo>
                  <a:close/>
                  <a:moveTo>
                    <a:pt x="39" y="25"/>
                  </a:moveTo>
                  <a:cubicBezTo>
                    <a:pt x="37" y="22"/>
                    <a:pt x="35" y="20"/>
                    <a:pt x="33" y="18"/>
                  </a:cubicBezTo>
                  <a:cubicBezTo>
                    <a:pt x="33" y="17"/>
                    <a:pt x="33" y="17"/>
                    <a:pt x="32" y="17"/>
                  </a:cubicBezTo>
                  <a:cubicBezTo>
                    <a:pt x="30" y="19"/>
                    <a:pt x="27" y="21"/>
                    <a:pt x="25" y="23"/>
                  </a:cubicBezTo>
                  <a:cubicBezTo>
                    <a:pt x="25" y="23"/>
                    <a:pt x="25" y="23"/>
                    <a:pt x="25" y="23"/>
                  </a:cubicBezTo>
                  <a:cubicBezTo>
                    <a:pt x="25" y="24"/>
                    <a:pt x="25" y="24"/>
                    <a:pt x="25" y="24"/>
                  </a:cubicBezTo>
                  <a:cubicBezTo>
                    <a:pt x="32" y="31"/>
                    <a:pt x="32" y="31"/>
                    <a:pt x="32" y="31"/>
                  </a:cubicBezTo>
                  <a:cubicBezTo>
                    <a:pt x="33" y="32"/>
                    <a:pt x="33" y="32"/>
                    <a:pt x="34" y="31"/>
                  </a:cubicBezTo>
                  <a:cubicBezTo>
                    <a:pt x="39" y="26"/>
                    <a:pt x="39" y="26"/>
                    <a:pt x="39" y="26"/>
                  </a:cubicBezTo>
                  <a:cubicBezTo>
                    <a:pt x="39" y="26"/>
                    <a:pt x="39" y="25"/>
                    <a:pt x="39" y="25"/>
                  </a:cubicBezTo>
                  <a:close/>
                  <a:moveTo>
                    <a:pt x="32" y="14"/>
                  </a:moveTo>
                  <a:cubicBezTo>
                    <a:pt x="31" y="12"/>
                    <a:pt x="30" y="10"/>
                    <a:pt x="29" y="8"/>
                  </a:cubicBezTo>
                  <a:cubicBezTo>
                    <a:pt x="29" y="8"/>
                    <a:pt x="29" y="7"/>
                    <a:pt x="28" y="8"/>
                  </a:cubicBezTo>
                  <a:cubicBezTo>
                    <a:pt x="24" y="8"/>
                    <a:pt x="19" y="10"/>
                    <a:pt x="16" y="13"/>
                  </a:cubicBezTo>
                  <a:cubicBezTo>
                    <a:pt x="15" y="14"/>
                    <a:pt x="15" y="14"/>
                    <a:pt x="16" y="15"/>
                  </a:cubicBezTo>
                  <a:cubicBezTo>
                    <a:pt x="23" y="21"/>
                    <a:pt x="23" y="21"/>
                    <a:pt x="23" y="21"/>
                  </a:cubicBezTo>
                  <a:cubicBezTo>
                    <a:pt x="23" y="22"/>
                    <a:pt x="23" y="22"/>
                    <a:pt x="24" y="21"/>
                  </a:cubicBezTo>
                  <a:cubicBezTo>
                    <a:pt x="26" y="19"/>
                    <a:pt x="29" y="17"/>
                    <a:pt x="31" y="16"/>
                  </a:cubicBezTo>
                  <a:cubicBezTo>
                    <a:pt x="32" y="15"/>
                    <a:pt x="32" y="15"/>
                    <a:pt x="32" y="14"/>
                  </a:cubicBezTo>
                  <a:close/>
                  <a:moveTo>
                    <a:pt x="31" y="8"/>
                  </a:moveTo>
                  <a:cubicBezTo>
                    <a:pt x="32" y="10"/>
                    <a:pt x="32" y="12"/>
                    <a:pt x="33" y="13"/>
                  </a:cubicBezTo>
                  <a:cubicBezTo>
                    <a:pt x="34" y="14"/>
                    <a:pt x="34" y="14"/>
                    <a:pt x="34" y="14"/>
                  </a:cubicBezTo>
                  <a:cubicBezTo>
                    <a:pt x="38" y="12"/>
                    <a:pt x="42" y="11"/>
                    <a:pt x="45" y="11"/>
                  </a:cubicBezTo>
                  <a:cubicBezTo>
                    <a:pt x="45" y="11"/>
                    <a:pt x="46" y="10"/>
                    <a:pt x="45" y="10"/>
                  </a:cubicBezTo>
                  <a:cubicBezTo>
                    <a:pt x="41" y="8"/>
                    <a:pt x="37" y="7"/>
                    <a:pt x="32" y="7"/>
                  </a:cubicBezTo>
                  <a:cubicBezTo>
                    <a:pt x="31" y="7"/>
                    <a:pt x="31" y="8"/>
                    <a:pt x="31" y="8"/>
                  </a:cubicBezTo>
                  <a:close/>
                  <a:moveTo>
                    <a:pt x="35" y="17"/>
                  </a:moveTo>
                  <a:cubicBezTo>
                    <a:pt x="37" y="19"/>
                    <a:pt x="38" y="21"/>
                    <a:pt x="40" y="23"/>
                  </a:cubicBezTo>
                  <a:cubicBezTo>
                    <a:pt x="41" y="24"/>
                    <a:pt x="41" y="24"/>
                    <a:pt x="42" y="23"/>
                  </a:cubicBezTo>
                  <a:cubicBezTo>
                    <a:pt x="50" y="15"/>
                    <a:pt x="50" y="15"/>
                    <a:pt x="50" y="15"/>
                  </a:cubicBezTo>
                  <a:cubicBezTo>
                    <a:pt x="50" y="15"/>
                    <a:pt x="50" y="14"/>
                    <a:pt x="50" y="14"/>
                  </a:cubicBezTo>
                  <a:cubicBezTo>
                    <a:pt x="50" y="14"/>
                    <a:pt x="50" y="14"/>
                    <a:pt x="50" y="14"/>
                  </a:cubicBezTo>
                  <a:cubicBezTo>
                    <a:pt x="46" y="11"/>
                    <a:pt x="40" y="13"/>
                    <a:pt x="36" y="15"/>
                  </a:cubicBezTo>
                  <a:cubicBezTo>
                    <a:pt x="35" y="16"/>
                    <a:pt x="35" y="16"/>
                    <a:pt x="35" y="17"/>
                  </a:cubicBezTo>
                  <a:close/>
                  <a:moveTo>
                    <a:pt x="8" y="29"/>
                  </a:moveTo>
                  <a:cubicBezTo>
                    <a:pt x="10" y="30"/>
                    <a:pt x="12" y="31"/>
                    <a:pt x="14" y="32"/>
                  </a:cubicBezTo>
                  <a:cubicBezTo>
                    <a:pt x="15" y="32"/>
                    <a:pt x="15" y="32"/>
                    <a:pt x="15" y="32"/>
                  </a:cubicBezTo>
                  <a:cubicBezTo>
                    <a:pt x="17" y="29"/>
                    <a:pt x="19" y="26"/>
                    <a:pt x="21" y="24"/>
                  </a:cubicBezTo>
                  <a:cubicBezTo>
                    <a:pt x="21" y="24"/>
                    <a:pt x="21" y="23"/>
                    <a:pt x="21" y="23"/>
                  </a:cubicBezTo>
                  <a:cubicBezTo>
                    <a:pt x="14" y="16"/>
                    <a:pt x="14" y="16"/>
                    <a:pt x="14" y="16"/>
                  </a:cubicBezTo>
                  <a:cubicBezTo>
                    <a:pt x="14" y="16"/>
                    <a:pt x="14" y="16"/>
                    <a:pt x="13" y="16"/>
                  </a:cubicBezTo>
                  <a:cubicBezTo>
                    <a:pt x="10" y="20"/>
                    <a:pt x="8" y="24"/>
                    <a:pt x="7" y="28"/>
                  </a:cubicBezTo>
                  <a:cubicBezTo>
                    <a:pt x="7" y="29"/>
                    <a:pt x="7" y="29"/>
                    <a:pt x="8" y="29"/>
                  </a:cubicBezTo>
                  <a:close/>
                  <a:moveTo>
                    <a:pt x="7" y="32"/>
                  </a:moveTo>
                  <a:cubicBezTo>
                    <a:pt x="7" y="37"/>
                    <a:pt x="8" y="41"/>
                    <a:pt x="10" y="46"/>
                  </a:cubicBezTo>
                  <a:cubicBezTo>
                    <a:pt x="10" y="46"/>
                    <a:pt x="10" y="46"/>
                    <a:pt x="10" y="45"/>
                  </a:cubicBezTo>
                  <a:cubicBezTo>
                    <a:pt x="10" y="42"/>
                    <a:pt x="12" y="38"/>
                    <a:pt x="13" y="35"/>
                  </a:cubicBezTo>
                  <a:cubicBezTo>
                    <a:pt x="14" y="34"/>
                    <a:pt x="14" y="34"/>
                    <a:pt x="13" y="34"/>
                  </a:cubicBezTo>
                  <a:cubicBezTo>
                    <a:pt x="11" y="33"/>
                    <a:pt x="10" y="32"/>
                    <a:pt x="8" y="31"/>
                  </a:cubicBezTo>
                  <a:cubicBezTo>
                    <a:pt x="7" y="31"/>
                    <a:pt x="7" y="32"/>
                    <a:pt x="7" y="32"/>
                  </a:cubicBezTo>
                  <a:close/>
                  <a:moveTo>
                    <a:pt x="17" y="34"/>
                  </a:moveTo>
                  <a:cubicBezTo>
                    <a:pt x="20" y="35"/>
                    <a:pt x="22" y="37"/>
                    <a:pt x="24" y="39"/>
                  </a:cubicBezTo>
                  <a:cubicBezTo>
                    <a:pt x="25" y="40"/>
                    <a:pt x="25" y="40"/>
                    <a:pt x="26" y="39"/>
                  </a:cubicBezTo>
                  <a:cubicBezTo>
                    <a:pt x="31" y="34"/>
                    <a:pt x="31" y="34"/>
                    <a:pt x="31" y="34"/>
                  </a:cubicBezTo>
                  <a:cubicBezTo>
                    <a:pt x="31" y="34"/>
                    <a:pt x="31" y="33"/>
                    <a:pt x="31" y="33"/>
                  </a:cubicBezTo>
                  <a:cubicBezTo>
                    <a:pt x="24" y="25"/>
                    <a:pt x="24" y="25"/>
                    <a:pt x="24" y="25"/>
                  </a:cubicBezTo>
                  <a:cubicBezTo>
                    <a:pt x="23" y="25"/>
                    <a:pt x="23" y="25"/>
                    <a:pt x="22" y="25"/>
                  </a:cubicBezTo>
                  <a:cubicBezTo>
                    <a:pt x="20" y="28"/>
                    <a:pt x="18" y="30"/>
                    <a:pt x="17" y="33"/>
                  </a:cubicBezTo>
                  <a:cubicBezTo>
                    <a:pt x="17" y="33"/>
                    <a:pt x="17" y="33"/>
                    <a:pt x="17" y="34"/>
                  </a:cubicBezTo>
                  <a:close/>
                  <a:moveTo>
                    <a:pt x="23" y="41"/>
                  </a:moveTo>
                  <a:cubicBezTo>
                    <a:pt x="21" y="39"/>
                    <a:pt x="19" y="37"/>
                    <a:pt x="16" y="36"/>
                  </a:cubicBezTo>
                  <a:cubicBezTo>
                    <a:pt x="16" y="35"/>
                    <a:pt x="15" y="35"/>
                    <a:pt x="15" y="36"/>
                  </a:cubicBezTo>
                  <a:cubicBezTo>
                    <a:pt x="13" y="40"/>
                    <a:pt x="11" y="46"/>
                    <a:pt x="13" y="50"/>
                  </a:cubicBezTo>
                  <a:cubicBezTo>
                    <a:pt x="13" y="51"/>
                    <a:pt x="14" y="51"/>
                    <a:pt x="15" y="50"/>
                  </a:cubicBezTo>
                  <a:cubicBezTo>
                    <a:pt x="23" y="42"/>
                    <a:pt x="23" y="42"/>
                    <a:pt x="23" y="42"/>
                  </a:cubicBezTo>
                  <a:cubicBezTo>
                    <a:pt x="23" y="42"/>
                    <a:pt x="23" y="41"/>
                    <a:pt x="2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0494" name="Freeform 14"/>
            <p:cNvSpPr>
              <a:spLocks noEditPoints="1"/>
            </p:cNvSpPr>
            <p:nvPr/>
          </p:nvSpPr>
          <p:spPr bwMode="auto">
            <a:xfrm>
              <a:off x="18" y="28"/>
              <a:ext cx="102" cy="125"/>
            </a:xfrm>
            <a:custGeom>
              <a:avLst/>
              <a:gdLst>
                <a:gd name="T0" fmla="*/ 34 w 58"/>
                <a:gd name="T1" fmla="*/ 29 h 71"/>
                <a:gd name="T2" fmla="*/ 25 w 58"/>
                <a:gd name="T3" fmla="*/ 35 h 71"/>
                <a:gd name="T4" fmla="*/ 27 w 58"/>
                <a:gd name="T5" fmla="*/ 42 h 71"/>
                <a:gd name="T6" fmla="*/ 40 w 58"/>
                <a:gd name="T7" fmla="*/ 37 h 71"/>
                <a:gd name="T8" fmla="*/ 6 w 58"/>
                <a:gd name="T9" fmla="*/ 45 h 71"/>
                <a:gd name="T10" fmla="*/ 44 w 58"/>
                <a:gd name="T11" fmla="*/ 39 h 71"/>
                <a:gd name="T12" fmla="*/ 51 w 58"/>
                <a:gd name="T13" fmla="*/ 0 h 71"/>
                <a:gd name="T14" fmla="*/ 26 w 58"/>
                <a:gd name="T15" fmla="*/ 50 h 71"/>
                <a:gd name="T16" fmla="*/ 25 w 58"/>
                <a:gd name="T17" fmla="*/ 52 h 71"/>
                <a:gd name="T18" fmla="*/ 25 w 58"/>
                <a:gd name="T19" fmla="*/ 61 h 71"/>
                <a:gd name="T20" fmla="*/ 25 w 58"/>
                <a:gd name="T21" fmla="*/ 63 h 71"/>
                <a:gd name="T22" fmla="*/ 45 w 58"/>
                <a:gd name="T23" fmla="*/ 69 h 71"/>
                <a:gd name="T24" fmla="*/ 1 w 58"/>
                <a:gd name="T25" fmla="*/ 71 h 71"/>
                <a:gd name="T26" fmla="*/ 20 w 58"/>
                <a:gd name="T27" fmla="*/ 63 h 71"/>
                <a:gd name="T28" fmla="*/ 21 w 58"/>
                <a:gd name="T29" fmla="*/ 61 h 71"/>
                <a:gd name="T30" fmla="*/ 21 w 58"/>
                <a:gd name="T31" fmla="*/ 52 h 71"/>
                <a:gd name="T32" fmla="*/ 21 w 58"/>
                <a:gd name="T33" fmla="*/ 50 h 71"/>
                <a:gd name="T34" fmla="*/ 6 w 58"/>
                <a:gd name="T35" fmla="*/ 45 h 71"/>
                <a:gd name="T36" fmla="*/ 11 w 58"/>
                <a:gd name="T37" fmla="*/ 40 h 71"/>
                <a:gd name="T38" fmla="*/ 24 w 58"/>
                <a:gd name="T39" fmla="*/ 43 h 71"/>
                <a:gd name="T40" fmla="*/ 23 w 58"/>
                <a:gd name="T41" fmla="*/ 37 h 71"/>
                <a:gd name="T42" fmla="*/ 11 w 58"/>
                <a:gd name="T43" fmla="*/ 40 h 71"/>
                <a:gd name="T44" fmla="*/ 13 w 58"/>
                <a:gd name="T45" fmla="*/ 38 h 71"/>
                <a:gd name="T46" fmla="*/ 21 w 58"/>
                <a:gd name="T47" fmla="*/ 34 h 71"/>
                <a:gd name="T48" fmla="*/ 21 w 58"/>
                <a:gd name="T49" fmla="*/ 30 h 71"/>
                <a:gd name="T50" fmla="*/ 24 w 58"/>
                <a:gd name="T51" fmla="*/ 33 h 71"/>
                <a:gd name="T52" fmla="*/ 31 w 58"/>
                <a:gd name="T53" fmla="*/ 27 h 71"/>
                <a:gd name="T54" fmla="*/ 29 w 58"/>
                <a:gd name="T55" fmla="*/ 22 h 71"/>
                <a:gd name="T56" fmla="*/ 33 w 58"/>
                <a:gd name="T57" fmla="*/ 25 h 71"/>
                <a:gd name="T58" fmla="*/ 39 w 58"/>
                <a:gd name="T59" fmla="*/ 18 h 71"/>
                <a:gd name="T60" fmla="*/ 36 w 58"/>
                <a:gd name="T61" fmla="*/ 15 h 71"/>
                <a:gd name="T62" fmla="*/ 40 w 58"/>
                <a:gd name="T63" fmla="*/ 15 h 71"/>
                <a:gd name="T64" fmla="*/ 43 w 58"/>
                <a:gd name="T65" fmla="*/ 7 h 71"/>
                <a:gd name="T66" fmla="*/ 46 w 58"/>
                <a:gd name="T67" fmla="*/ 5 h 71"/>
                <a:gd name="T68" fmla="*/ 43 w 58"/>
                <a:gd name="T69" fmla="*/ 17 h 71"/>
                <a:gd name="T70" fmla="*/ 49 w 58"/>
                <a:gd name="T71" fmla="*/ 18 h 71"/>
                <a:gd name="T72" fmla="*/ 46 w 58"/>
                <a:gd name="T73" fmla="*/ 5 h 71"/>
                <a:gd name="T74" fmla="*/ 43 w 58"/>
                <a:gd name="T75" fmla="*/ 37 h 71"/>
                <a:gd name="T76" fmla="*/ 48 w 58"/>
                <a:gd name="T77" fmla="*/ 21 h 71"/>
                <a:gd name="T78" fmla="*/ 41 w 58"/>
                <a:gd name="T79" fmla="*/ 19 h 71"/>
                <a:gd name="T80" fmla="*/ 35 w 58"/>
                <a:gd name="T81" fmla="*/ 28 h 71"/>
                <a:gd name="T82" fmla="*/ 42 w 58"/>
                <a:gd name="T83" fmla="*/ 35 h 71"/>
                <a:gd name="T84" fmla="*/ 49 w 58"/>
                <a:gd name="T85"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71">
                  <a:moveTo>
                    <a:pt x="40" y="36"/>
                  </a:moveTo>
                  <a:cubicBezTo>
                    <a:pt x="34" y="29"/>
                    <a:pt x="34" y="29"/>
                    <a:pt x="34" y="29"/>
                  </a:cubicBezTo>
                  <a:cubicBezTo>
                    <a:pt x="33" y="29"/>
                    <a:pt x="33" y="29"/>
                    <a:pt x="32" y="29"/>
                  </a:cubicBezTo>
                  <a:cubicBezTo>
                    <a:pt x="30" y="32"/>
                    <a:pt x="27" y="33"/>
                    <a:pt x="25" y="35"/>
                  </a:cubicBezTo>
                  <a:cubicBezTo>
                    <a:pt x="24" y="35"/>
                    <a:pt x="24" y="36"/>
                    <a:pt x="24" y="36"/>
                  </a:cubicBezTo>
                  <a:cubicBezTo>
                    <a:pt x="26" y="38"/>
                    <a:pt x="26" y="40"/>
                    <a:pt x="27" y="42"/>
                  </a:cubicBezTo>
                  <a:cubicBezTo>
                    <a:pt x="27" y="43"/>
                    <a:pt x="27" y="43"/>
                    <a:pt x="28" y="43"/>
                  </a:cubicBezTo>
                  <a:cubicBezTo>
                    <a:pt x="32" y="42"/>
                    <a:pt x="37" y="40"/>
                    <a:pt x="40" y="37"/>
                  </a:cubicBezTo>
                  <a:cubicBezTo>
                    <a:pt x="41" y="37"/>
                    <a:pt x="41" y="36"/>
                    <a:pt x="40" y="36"/>
                  </a:cubicBezTo>
                  <a:close/>
                  <a:moveTo>
                    <a:pt x="6" y="45"/>
                  </a:moveTo>
                  <a:cubicBezTo>
                    <a:pt x="7" y="43"/>
                    <a:pt x="7" y="43"/>
                    <a:pt x="7" y="43"/>
                  </a:cubicBezTo>
                  <a:cubicBezTo>
                    <a:pt x="19" y="50"/>
                    <a:pt x="34" y="49"/>
                    <a:pt x="44" y="39"/>
                  </a:cubicBezTo>
                  <a:cubicBezTo>
                    <a:pt x="54" y="29"/>
                    <a:pt x="56" y="13"/>
                    <a:pt x="49" y="2"/>
                  </a:cubicBezTo>
                  <a:cubicBezTo>
                    <a:pt x="51" y="0"/>
                    <a:pt x="51" y="0"/>
                    <a:pt x="51" y="0"/>
                  </a:cubicBezTo>
                  <a:cubicBezTo>
                    <a:pt x="58" y="13"/>
                    <a:pt x="57" y="29"/>
                    <a:pt x="46" y="40"/>
                  </a:cubicBezTo>
                  <a:cubicBezTo>
                    <a:pt x="40" y="46"/>
                    <a:pt x="33" y="49"/>
                    <a:pt x="26" y="50"/>
                  </a:cubicBezTo>
                  <a:cubicBezTo>
                    <a:pt x="25" y="50"/>
                    <a:pt x="25" y="50"/>
                    <a:pt x="25" y="50"/>
                  </a:cubicBezTo>
                  <a:cubicBezTo>
                    <a:pt x="25" y="52"/>
                    <a:pt x="25" y="52"/>
                    <a:pt x="25" y="52"/>
                  </a:cubicBezTo>
                  <a:cubicBezTo>
                    <a:pt x="25" y="52"/>
                    <a:pt x="25" y="52"/>
                    <a:pt x="25" y="52"/>
                  </a:cubicBezTo>
                  <a:cubicBezTo>
                    <a:pt x="29" y="54"/>
                    <a:pt x="29" y="59"/>
                    <a:pt x="25" y="61"/>
                  </a:cubicBezTo>
                  <a:cubicBezTo>
                    <a:pt x="25" y="61"/>
                    <a:pt x="25" y="61"/>
                    <a:pt x="25" y="61"/>
                  </a:cubicBezTo>
                  <a:cubicBezTo>
                    <a:pt x="25" y="63"/>
                    <a:pt x="25" y="63"/>
                    <a:pt x="25" y="63"/>
                  </a:cubicBezTo>
                  <a:cubicBezTo>
                    <a:pt x="25" y="63"/>
                    <a:pt x="25" y="63"/>
                    <a:pt x="26" y="63"/>
                  </a:cubicBezTo>
                  <a:cubicBezTo>
                    <a:pt x="32" y="64"/>
                    <a:pt x="40" y="66"/>
                    <a:pt x="45" y="69"/>
                  </a:cubicBezTo>
                  <a:cubicBezTo>
                    <a:pt x="46" y="70"/>
                    <a:pt x="46" y="71"/>
                    <a:pt x="45" y="71"/>
                  </a:cubicBezTo>
                  <a:cubicBezTo>
                    <a:pt x="1" y="71"/>
                    <a:pt x="1" y="71"/>
                    <a:pt x="1" y="71"/>
                  </a:cubicBezTo>
                  <a:cubicBezTo>
                    <a:pt x="0" y="71"/>
                    <a:pt x="0" y="70"/>
                    <a:pt x="1" y="69"/>
                  </a:cubicBezTo>
                  <a:cubicBezTo>
                    <a:pt x="6" y="66"/>
                    <a:pt x="14" y="64"/>
                    <a:pt x="20" y="63"/>
                  </a:cubicBezTo>
                  <a:cubicBezTo>
                    <a:pt x="21" y="63"/>
                    <a:pt x="21" y="63"/>
                    <a:pt x="21" y="63"/>
                  </a:cubicBezTo>
                  <a:cubicBezTo>
                    <a:pt x="21" y="61"/>
                    <a:pt x="21" y="61"/>
                    <a:pt x="21" y="61"/>
                  </a:cubicBezTo>
                  <a:cubicBezTo>
                    <a:pt x="21" y="61"/>
                    <a:pt x="21" y="61"/>
                    <a:pt x="21" y="61"/>
                  </a:cubicBezTo>
                  <a:cubicBezTo>
                    <a:pt x="17" y="59"/>
                    <a:pt x="17" y="54"/>
                    <a:pt x="21" y="52"/>
                  </a:cubicBezTo>
                  <a:cubicBezTo>
                    <a:pt x="21" y="52"/>
                    <a:pt x="21" y="52"/>
                    <a:pt x="21" y="52"/>
                  </a:cubicBezTo>
                  <a:cubicBezTo>
                    <a:pt x="21" y="50"/>
                    <a:pt x="21" y="50"/>
                    <a:pt x="21" y="50"/>
                  </a:cubicBezTo>
                  <a:cubicBezTo>
                    <a:pt x="21" y="50"/>
                    <a:pt x="21" y="50"/>
                    <a:pt x="20" y="50"/>
                  </a:cubicBezTo>
                  <a:cubicBezTo>
                    <a:pt x="15" y="49"/>
                    <a:pt x="10" y="48"/>
                    <a:pt x="6" y="45"/>
                  </a:cubicBezTo>
                  <a:close/>
                  <a:moveTo>
                    <a:pt x="9" y="42"/>
                  </a:moveTo>
                  <a:cubicBezTo>
                    <a:pt x="11" y="40"/>
                    <a:pt x="11" y="40"/>
                    <a:pt x="11" y="40"/>
                  </a:cubicBezTo>
                  <a:cubicBezTo>
                    <a:pt x="11" y="40"/>
                    <a:pt x="11" y="40"/>
                    <a:pt x="11" y="40"/>
                  </a:cubicBezTo>
                  <a:cubicBezTo>
                    <a:pt x="15" y="43"/>
                    <a:pt x="19" y="44"/>
                    <a:pt x="24" y="43"/>
                  </a:cubicBezTo>
                  <a:cubicBezTo>
                    <a:pt x="25" y="43"/>
                    <a:pt x="25" y="43"/>
                    <a:pt x="25" y="42"/>
                  </a:cubicBezTo>
                  <a:cubicBezTo>
                    <a:pt x="24" y="41"/>
                    <a:pt x="24" y="39"/>
                    <a:pt x="23" y="37"/>
                  </a:cubicBezTo>
                  <a:cubicBezTo>
                    <a:pt x="22" y="37"/>
                    <a:pt x="22" y="37"/>
                    <a:pt x="22" y="37"/>
                  </a:cubicBezTo>
                  <a:cubicBezTo>
                    <a:pt x="18" y="39"/>
                    <a:pt x="15" y="40"/>
                    <a:pt x="11" y="40"/>
                  </a:cubicBezTo>
                  <a:cubicBezTo>
                    <a:pt x="11" y="40"/>
                    <a:pt x="11" y="40"/>
                    <a:pt x="11" y="40"/>
                  </a:cubicBezTo>
                  <a:cubicBezTo>
                    <a:pt x="13" y="38"/>
                    <a:pt x="13" y="38"/>
                    <a:pt x="13" y="38"/>
                  </a:cubicBezTo>
                  <a:cubicBezTo>
                    <a:pt x="16" y="37"/>
                    <a:pt x="18" y="36"/>
                    <a:pt x="20" y="35"/>
                  </a:cubicBezTo>
                  <a:cubicBezTo>
                    <a:pt x="21" y="35"/>
                    <a:pt x="21" y="34"/>
                    <a:pt x="21" y="34"/>
                  </a:cubicBezTo>
                  <a:cubicBezTo>
                    <a:pt x="20" y="33"/>
                    <a:pt x="20" y="32"/>
                    <a:pt x="19" y="32"/>
                  </a:cubicBezTo>
                  <a:cubicBezTo>
                    <a:pt x="21" y="30"/>
                    <a:pt x="21" y="30"/>
                    <a:pt x="21" y="30"/>
                  </a:cubicBezTo>
                  <a:cubicBezTo>
                    <a:pt x="21" y="31"/>
                    <a:pt x="22" y="32"/>
                    <a:pt x="23" y="33"/>
                  </a:cubicBezTo>
                  <a:cubicBezTo>
                    <a:pt x="23" y="33"/>
                    <a:pt x="23" y="34"/>
                    <a:pt x="24" y="33"/>
                  </a:cubicBezTo>
                  <a:cubicBezTo>
                    <a:pt x="26" y="32"/>
                    <a:pt x="29" y="30"/>
                    <a:pt x="31" y="28"/>
                  </a:cubicBezTo>
                  <a:cubicBezTo>
                    <a:pt x="31" y="28"/>
                    <a:pt x="31" y="27"/>
                    <a:pt x="31" y="27"/>
                  </a:cubicBezTo>
                  <a:cubicBezTo>
                    <a:pt x="28" y="23"/>
                    <a:pt x="28" y="23"/>
                    <a:pt x="28" y="23"/>
                  </a:cubicBezTo>
                  <a:cubicBezTo>
                    <a:pt x="29" y="22"/>
                    <a:pt x="29" y="22"/>
                    <a:pt x="29" y="22"/>
                  </a:cubicBezTo>
                  <a:cubicBezTo>
                    <a:pt x="32" y="25"/>
                    <a:pt x="32" y="25"/>
                    <a:pt x="32" y="25"/>
                  </a:cubicBezTo>
                  <a:cubicBezTo>
                    <a:pt x="33" y="25"/>
                    <a:pt x="33" y="25"/>
                    <a:pt x="33" y="25"/>
                  </a:cubicBezTo>
                  <a:cubicBezTo>
                    <a:pt x="33" y="25"/>
                    <a:pt x="33" y="25"/>
                    <a:pt x="34" y="25"/>
                  </a:cubicBezTo>
                  <a:cubicBezTo>
                    <a:pt x="36" y="23"/>
                    <a:pt x="38" y="20"/>
                    <a:pt x="39" y="18"/>
                  </a:cubicBezTo>
                  <a:cubicBezTo>
                    <a:pt x="39" y="18"/>
                    <a:pt x="39" y="17"/>
                    <a:pt x="39" y="17"/>
                  </a:cubicBezTo>
                  <a:cubicBezTo>
                    <a:pt x="38" y="16"/>
                    <a:pt x="37" y="16"/>
                    <a:pt x="36" y="15"/>
                  </a:cubicBezTo>
                  <a:cubicBezTo>
                    <a:pt x="37" y="13"/>
                    <a:pt x="37" y="13"/>
                    <a:pt x="37" y="13"/>
                  </a:cubicBezTo>
                  <a:cubicBezTo>
                    <a:pt x="38" y="14"/>
                    <a:pt x="39" y="15"/>
                    <a:pt x="40" y="15"/>
                  </a:cubicBezTo>
                  <a:cubicBezTo>
                    <a:pt x="40" y="15"/>
                    <a:pt x="41" y="15"/>
                    <a:pt x="41" y="15"/>
                  </a:cubicBezTo>
                  <a:cubicBezTo>
                    <a:pt x="42" y="13"/>
                    <a:pt x="43" y="10"/>
                    <a:pt x="43" y="7"/>
                  </a:cubicBezTo>
                  <a:cubicBezTo>
                    <a:pt x="46" y="5"/>
                    <a:pt x="46" y="5"/>
                    <a:pt x="46" y="5"/>
                  </a:cubicBezTo>
                  <a:cubicBezTo>
                    <a:pt x="46" y="5"/>
                    <a:pt x="46" y="5"/>
                    <a:pt x="46" y="5"/>
                  </a:cubicBezTo>
                  <a:cubicBezTo>
                    <a:pt x="46" y="9"/>
                    <a:pt x="44" y="13"/>
                    <a:pt x="43" y="16"/>
                  </a:cubicBezTo>
                  <a:cubicBezTo>
                    <a:pt x="42" y="16"/>
                    <a:pt x="43" y="17"/>
                    <a:pt x="43" y="17"/>
                  </a:cubicBezTo>
                  <a:cubicBezTo>
                    <a:pt x="45" y="18"/>
                    <a:pt x="46" y="19"/>
                    <a:pt x="48" y="19"/>
                  </a:cubicBezTo>
                  <a:cubicBezTo>
                    <a:pt x="49" y="19"/>
                    <a:pt x="49" y="19"/>
                    <a:pt x="49" y="18"/>
                  </a:cubicBezTo>
                  <a:cubicBezTo>
                    <a:pt x="49" y="14"/>
                    <a:pt x="48" y="9"/>
                    <a:pt x="46" y="5"/>
                  </a:cubicBezTo>
                  <a:cubicBezTo>
                    <a:pt x="46" y="5"/>
                    <a:pt x="46" y="5"/>
                    <a:pt x="46" y="5"/>
                  </a:cubicBezTo>
                  <a:cubicBezTo>
                    <a:pt x="47" y="3"/>
                    <a:pt x="47" y="3"/>
                    <a:pt x="47" y="3"/>
                  </a:cubicBezTo>
                  <a:cubicBezTo>
                    <a:pt x="53" y="14"/>
                    <a:pt x="52" y="28"/>
                    <a:pt x="43" y="37"/>
                  </a:cubicBezTo>
                  <a:cubicBezTo>
                    <a:pt x="34" y="46"/>
                    <a:pt x="20" y="48"/>
                    <a:pt x="9" y="42"/>
                  </a:cubicBezTo>
                  <a:close/>
                  <a:moveTo>
                    <a:pt x="48" y="21"/>
                  </a:moveTo>
                  <a:cubicBezTo>
                    <a:pt x="46" y="21"/>
                    <a:pt x="44" y="20"/>
                    <a:pt x="42" y="19"/>
                  </a:cubicBezTo>
                  <a:cubicBezTo>
                    <a:pt x="42" y="18"/>
                    <a:pt x="41" y="19"/>
                    <a:pt x="41" y="19"/>
                  </a:cubicBezTo>
                  <a:cubicBezTo>
                    <a:pt x="39" y="22"/>
                    <a:pt x="37" y="24"/>
                    <a:pt x="35" y="27"/>
                  </a:cubicBezTo>
                  <a:cubicBezTo>
                    <a:pt x="35" y="27"/>
                    <a:pt x="35" y="27"/>
                    <a:pt x="35" y="28"/>
                  </a:cubicBezTo>
                  <a:cubicBezTo>
                    <a:pt x="42" y="34"/>
                    <a:pt x="42" y="34"/>
                    <a:pt x="42" y="34"/>
                  </a:cubicBezTo>
                  <a:cubicBezTo>
                    <a:pt x="42" y="35"/>
                    <a:pt x="42" y="35"/>
                    <a:pt x="42" y="35"/>
                  </a:cubicBezTo>
                  <a:cubicBezTo>
                    <a:pt x="42" y="35"/>
                    <a:pt x="43" y="35"/>
                    <a:pt x="43" y="34"/>
                  </a:cubicBezTo>
                  <a:cubicBezTo>
                    <a:pt x="46" y="31"/>
                    <a:pt x="48" y="27"/>
                    <a:pt x="49" y="22"/>
                  </a:cubicBezTo>
                  <a:cubicBezTo>
                    <a:pt x="49" y="22"/>
                    <a:pt x="49" y="21"/>
                    <a:pt x="4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20495" name="Group 15"/>
          <p:cNvGrpSpPr/>
          <p:nvPr/>
        </p:nvGrpSpPr>
        <p:grpSpPr bwMode="auto">
          <a:xfrm>
            <a:off x="4926014" y="2466800"/>
            <a:ext cx="238125" cy="231847"/>
            <a:chOff x="0" y="0"/>
            <a:chExt cx="150" cy="146"/>
          </a:xfrm>
          <a:solidFill>
            <a:srgbClr val="F8F8F8"/>
          </a:solidFill>
        </p:grpSpPr>
        <p:sp>
          <p:nvSpPr>
            <p:cNvPr id="20496" name="Freeform 16"/>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0497" name="Freeform 17"/>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20498" name="Freeform 18"/>
          <p:cNvSpPr/>
          <p:nvPr/>
        </p:nvSpPr>
        <p:spPr bwMode="auto">
          <a:xfrm>
            <a:off x="4968876" y="1637870"/>
            <a:ext cx="155575" cy="188970"/>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rgbClr val="F8F8F8"/>
          </a:solidFill>
          <a:ln>
            <a:noFill/>
          </a:ln>
        </p:spPr>
        <p:txBody>
          <a:bodyPr/>
          <a:lstStyle/>
          <a:p>
            <a:endParaRPr lang="zh-CN" altLang="en-US">
              <a:solidFill>
                <a:prstClr val="black"/>
              </a:solidFill>
            </a:endParaRPr>
          </a:p>
        </p:txBody>
      </p:sp>
      <p:sp>
        <p:nvSpPr>
          <p:cNvPr id="20499" name="Freeform 19"/>
          <p:cNvSpPr>
            <a:spLocks noEditPoints="1"/>
          </p:cNvSpPr>
          <p:nvPr/>
        </p:nvSpPr>
        <p:spPr bwMode="auto">
          <a:xfrm>
            <a:off x="1042988" y="2457272"/>
            <a:ext cx="200025" cy="235023"/>
          </a:xfrm>
          <a:custGeom>
            <a:avLst/>
            <a:gdLst>
              <a:gd name="T0" fmla="*/ 24 w 72"/>
              <a:gd name="T1" fmla="*/ 71 h 85"/>
              <a:gd name="T2" fmla="*/ 30 w 72"/>
              <a:gd name="T3" fmla="*/ 73 h 85"/>
              <a:gd name="T4" fmla="*/ 18 w 72"/>
              <a:gd name="T5" fmla="*/ 30 h 85"/>
              <a:gd name="T6" fmla="*/ 18 w 72"/>
              <a:gd name="T7" fmla="*/ 32 h 85"/>
              <a:gd name="T8" fmla="*/ 4 w 72"/>
              <a:gd name="T9" fmla="*/ 55 h 85"/>
              <a:gd name="T10" fmla="*/ 3 w 72"/>
              <a:gd name="T11" fmla="*/ 55 h 85"/>
              <a:gd name="T12" fmla="*/ 17 w 72"/>
              <a:gd name="T13" fmla="*/ 29 h 85"/>
              <a:gd name="T14" fmla="*/ 18 w 72"/>
              <a:gd name="T15" fmla="*/ 30 h 85"/>
              <a:gd name="T16" fmla="*/ 68 w 72"/>
              <a:gd name="T17" fmla="*/ 59 h 85"/>
              <a:gd name="T18" fmla="*/ 54 w 72"/>
              <a:gd name="T19" fmla="*/ 82 h 85"/>
              <a:gd name="T20" fmla="*/ 54 w 72"/>
              <a:gd name="T21" fmla="*/ 84 h 85"/>
              <a:gd name="T22" fmla="*/ 55 w 72"/>
              <a:gd name="T23" fmla="*/ 84 h 85"/>
              <a:gd name="T24" fmla="*/ 69 w 72"/>
              <a:gd name="T25" fmla="*/ 59 h 85"/>
              <a:gd name="T26" fmla="*/ 60 w 72"/>
              <a:gd name="T27" fmla="*/ 59 h 85"/>
              <a:gd name="T28" fmla="*/ 59 w 72"/>
              <a:gd name="T29" fmla="*/ 59 h 85"/>
              <a:gd name="T30" fmla="*/ 50 w 72"/>
              <a:gd name="T31" fmla="*/ 75 h 85"/>
              <a:gd name="T32" fmla="*/ 50 w 72"/>
              <a:gd name="T33" fmla="*/ 76 h 85"/>
              <a:gd name="T34" fmla="*/ 51 w 72"/>
              <a:gd name="T35" fmla="*/ 78 h 85"/>
              <a:gd name="T36" fmla="*/ 60 w 72"/>
              <a:gd name="T37" fmla="*/ 59 h 85"/>
              <a:gd name="T38" fmla="*/ 22 w 72"/>
              <a:gd name="T39" fmla="*/ 37 h 85"/>
              <a:gd name="T40" fmla="*/ 22 w 72"/>
              <a:gd name="T41" fmla="*/ 39 h 85"/>
              <a:gd name="T42" fmla="*/ 13 w 72"/>
              <a:gd name="T43" fmla="*/ 54 h 85"/>
              <a:gd name="T44" fmla="*/ 12 w 72"/>
              <a:gd name="T45" fmla="*/ 55 h 85"/>
              <a:gd name="T46" fmla="*/ 21 w 72"/>
              <a:gd name="T47" fmla="*/ 36 h 85"/>
              <a:gd name="T48" fmla="*/ 51 w 72"/>
              <a:gd name="T49" fmla="*/ 57 h 85"/>
              <a:gd name="T50" fmla="*/ 46 w 72"/>
              <a:gd name="T51" fmla="*/ 76 h 85"/>
              <a:gd name="T52" fmla="*/ 14 w 72"/>
              <a:gd name="T53" fmla="*/ 62 h 85"/>
              <a:gd name="T54" fmla="*/ 22 w 72"/>
              <a:gd name="T55" fmla="*/ 53 h 85"/>
              <a:gd name="T56" fmla="*/ 41 w 72"/>
              <a:gd name="T57" fmla="*/ 38 h 85"/>
              <a:gd name="T58" fmla="*/ 45 w 72"/>
              <a:gd name="T59" fmla="*/ 33 h 85"/>
              <a:gd name="T60" fmla="*/ 52 w 72"/>
              <a:gd name="T61" fmla="*/ 35 h 85"/>
              <a:gd name="T62" fmla="*/ 51 w 72"/>
              <a:gd name="T63" fmla="*/ 37 h 85"/>
              <a:gd name="T64" fmla="*/ 51 w 72"/>
              <a:gd name="T65" fmla="*/ 57 h 85"/>
              <a:gd name="T66" fmla="*/ 59 w 72"/>
              <a:gd name="T67" fmla="*/ 7 h 85"/>
              <a:gd name="T68" fmla="*/ 67 w 72"/>
              <a:gd name="T69" fmla="*/ 11 h 85"/>
              <a:gd name="T70" fmla="*/ 54 w 72"/>
              <a:gd name="T71" fmla="*/ 34 h 85"/>
              <a:gd name="T72" fmla="*/ 47 w 72"/>
              <a:gd name="T73" fmla="*/ 31 h 85"/>
              <a:gd name="T74" fmla="*/ 61 w 72"/>
              <a:gd name="T75" fmla="*/ 5 h 85"/>
              <a:gd name="T76" fmla="*/ 68 w 72"/>
              <a:gd name="T77" fmla="*/ 9 h 85"/>
              <a:gd name="T78" fmla="*/ 61 w 72"/>
              <a:gd name="T7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rgbClr val="F8F8F8"/>
          </a:solidFill>
          <a:ln>
            <a:noFill/>
          </a:ln>
        </p:spPr>
        <p:txBody>
          <a:bodyPr/>
          <a:lstStyle/>
          <a:p>
            <a:endParaRPr lang="zh-CN" altLang="en-US">
              <a:solidFill>
                <a:prstClr val="black"/>
              </a:solidFill>
            </a:endParaRPr>
          </a:p>
        </p:txBody>
      </p:sp>
      <p:sp>
        <p:nvSpPr>
          <p:cNvPr id="20500" name="Freeform 20"/>
          <p:cNvSpPr>
            <a:spLocks noEditPoints="1"/>
          </p:cNvSpPr>
          <p:nvPr/>
        </p:nvSpPr>
        <p:spPr bwMode="auto">
          <a:xfrm>
            <a:off x="1087439" y="3340195"/>
            <a:ext cx="168275" cy="187383"/>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rgbClr val="F8F8F8"/>
          </a:solidFill>
          <a:ln>
            <a:noFill/>
          </a:ln>
        </p:spPr>
        <p:txBody>
          <a:bodyPr/>
          <a:lstStyle/>
          <a:p>
            <a:endParaRPr lang="zh-CN" altLang="en-US">
              <a:solidFill>
                <a:prstClr val="black"/>
              </a:solidFill>
            </a:endParaRPr>
          </a:p>
        </p:txBody>
      </p:sp>
      <p:sp>
        <p:nvSpPr>
          <p:cNvPr id="20501" name="Freeform 21"/>
          <p:cNvSpPr>
            <a:spLocks noEditPoints="1"/>
          </p:cNvSpPr>
          <p:nvPr/>
        </p:nvSpPr>
        <p:spPr bwMode="auto">
          <a:xfrm>
            <a:off x="4972050" y="4153246"/>
            <a:ext cx="152400" cy="217554"/>
          </a:xfrm>
          <a:custGeom>
            <a:avLst/>
            <a:gdLst>
              <a:gd name="T0" fmla="*/ 6 w 55"/>
              <a:gd name="T1" fmla="*/ 68 h 78"/>
              <a:gd name="T2" fmla="*/ 3 w 55"/>
              <a:gd name="T3" fmla="*/ 51 h 78"/>
              <a:gd name="T4" fmla="*/ 0 w 55"/>
              <a:gd name="T5" fmla="*/ 44 h 78"/>
              <a:gd name="T6" fmla="*/ 5 w 55"/>
              <a:gd name="T7" fmla="*/ 36 h 78"/>
              <a:gd name="T8" fmla="*/ 21 w 55"/>
              <a:gd name="T9" fmla="*/ 16 h 78"/>
              <a:gd name="T10" fmla="*/ 17 w 55"/>
              <a:gd name="T11" fmla="*/ 8 h 78"/>
              <a:gd name="T12" fmla="*/ 15 w 55"/>
              <a:gd name="T13" fmla="*/ 8 h 78"/>
              <a:gd name="T14" fmla="*/ 15 w 55"/>
              <a:gd name="T15" fmla="*/ 5 h 78"/>
              <a:gd name="T16" fmla="*/ 26 w 55"/>
              <a:gd name="T17" fmla="*/ 1 h 78"/>
              <a:gd name="T18" fmla="*/ 28 w 55"/>
              <a:gd name="T19" fmla="*/ 1 h 78"/>
              <a:gd name="T20" fmla="*/ 29 w 55"/>
              <a:gd name="T21" fmla="*/ 4 h 78"/>
              <a:gd name="T22" fmla="*/ 28 w 55"/>
              <a:gd name="T23" fmla="*/ 5 h 78"/>
              <a:gd name="T24" fmla="*/ 41 w 55"/>
              <a:gd name="T25" fmla="*/ 42 h 78"/>
              <a:gd name="T26" fmla="*/ 41 w 55"/>
              <a:gd name="T27" fmla="*/ 43 h 78"/>
              <a:gd name="T28" fmla="*/ 40 w 55"/>
              <a:gd name="T29" fmla="*/ 47 h 78"/>
              <a:gd name="T30" fmla="*/ 35 w 55"/>
              <a:gd name="T31" fmla="*/ 46 h 78"/>
              <a:gd name="T32" fmla="*/ 33 w 55"/>
              <a:gd name="T33" fmla="*/ 45 h 78"/>
              <a:gd name="T34" fmla="*/ 32 w 55"/>
              <a:gd name="T35" fmla="*/ 45 h 78"/>
              <a:gd name="T36" fmla="*/ 23 w 55"/>
              <a:gd name="T37" fmla="*/ 27 h 78"/>
              <a:gd name="T38" fmla="*/ 14 w 55"/>
              <a:gd name="T39" fmla="*/ 41 h 78"/>
              <a:gd name="T40" fmla="*/ 13 w 55"/>
              <a:gd name="T41" fmla="*/ 49 h 78"/>
              <a:gd name="T42" fmla="*/ 23 w 55"/>
              <a:gd name="T43" fmla="*/ 68 h 78"/>
              <a:gd name="T44" fmla="*/ 50 w 55"/>
              <a:gd name="T45" fmla="*/ 68 h 78"/>
              <a:gd name="T46" fmla="*/ 54 w 55"/>
              <a:gd name="T47" fmla="*/ 74 h 78"/>
              <a:gd name="T48" fmla="*/ 6 w 55"/>
              <a:gd name="T49" fmla="*/ 78 h 78"/>
              <a:gd name="T50" fmla="*/ 3 w 55"/>
              <a:gd name="T51" fmla="*/ 72 h 78"/>
              <a:gd name="T52" fmla="*/ 7 w 55"/>
              <a:gd name="T53" fmla="*/ 41 h 78"/>
              <a:gd name="T54" fmla="*/ 7 w 55"/>
              <a:gd name="T55" fmla="*/ 48 h 78"/>
              <a:gd name="T56" fmla="*/ 7 w 55"/>
              <a:gd name="T57" fmla="*/ 41 h 78"/>
              <a:gd name="T58" fmla="*/ 51 w 55"/>
              <a:gd name="T59" fmla="*/ 45 h 78"/>
              <a:gd name="T60" fmla="*/ 54 w 55"/>
              <a:gd name="T61" fmla="*/ 48 h 78"/>
              <a:gd name="T62" fmla="*/ 31 w 55"/>
              <a:gd name="T63" fmla="*/ 59 h 78"/>
              <a:gd name="T64" fmla="*/ 27 w 55"/>
              <a:gd name="T65"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78">
                <a:moveTo>
                  <a:pt x="6" y="68"/>
                </a:moveTo>
                <a:cubicBezTo>
                  <a:pt x="6" y="68"/>
                  <a:pt x="6" y="68"/>
                  <a:pt x="6" y="68"/>
                </a:cubicBezTo>
                <a:cubicBezTo>
                  <a:pt x="8" y="68"/>
                  <a:pt x="8" y="67"/>
                  <a:pt x="8" y="66"/>
                </a:cubicBezTo>
                <a:cubicBezTo>
                  <a:pt x="5" y="61"/>
                  <a:pt x="3" y="56"/>
                  <a:pt x="3" y="51"/>
                </a:cubicBezTo>
                <a:cubicBezTo>
                  <a:pt x="3" y="51"/>
                  <a:pt x="2" y="50"/>
                  <a:pt x="2" y="49"/>
                </a:cubicBezTo>
                <a:cubicBezTo>
                  <a:pt x="0" y="48"/>
                  <a:pt x="0" y="46"/>
                  <a:pt x="0" y="44"/>
                </a:cubicBezTo>
                <a:cubicBezTo>
                  <a:pt x="0" y="41"/>
                  <a:pt x="1" y="39"/>
                  <a:pt x="3" y="38"/>
                </a:cubicBezTo>
                <a:cubicBezTo>
                  <a:pt x="4" y="37"/>
                  <a:pt x="4" y="37"/>
                  <a:pt x="5" y="36"/>
                </a:cubicBezTo>
                <a:cubicBezTo>
                  <a:pt x="7" y="28"/>
                  <a:pt x="13" y="22"/>
                  <a:pt x="20" y="18"/>
                </a:cubicBezTo>
                <a:cubicBezTo>
                  <a:pt x="21" y="17"/>
                  <a:pt x="21" y="17"/>
                  <a:pt x="21" y="16"/>
                </a:cubicBezTo>
                <a:cubicBezTo>
                  <a:pt x="18" y="9"/>
                  <a:pt x="18" y="9"/>
                  <a:pt x="18" y="9"/>
                </a:cubicBezTo>
                <a:cubicBezTo>
                  <a:pt x="18" y="8"/>
                  <a:pt x="17" y="8"/>
                  <a:pt x="17" y="8"/>
                </a:cubicBezTo>
                <a:cubicBezTo>
                  <a:pt x="16" y="9"/>
                  <a:pt x="16" y="9"/>
                  <a:pt x="16" y="9"/>
                </a:cubicBezTo>
                <a:cubicBezTo>
                  <a:pt x="16" y="9"/>
                  <a:pt x="15" y="9"/>
                  <a:pt x="15" y="8"/>
                </a:cubicBezTo>
                <a:cubicBezTo>
                  <a:pt x="14" y="6"/>
                  <a:pt x="14" y="6"/>
                  <a:pt x="14" y="6"/>
                </a:cubicBezTo>
                <a:cubicBezTo>
                  <a:pt x="14" y="6"/>
                  <a:pt x="14" y="5"/>
                  <a:pt x="15" y="5"/>
                </a:cubicBezTo>
                <a:cubicBezTo>
                  <a:pt x="16" y="4"/>
                  <a:pt x="16" y="4"/>
                  <a:pt x="16" y="4"/>
                </a:cubicBezTo>
                <a:cubicBezTo>
                  <a:pt x="26" y="1"/>
                  <a:pt x="26" y="1"/>
                  <a:pt x="26" y="1"/>
                </a:cubicBezTo>
                <a:cubicBezTo>
                  <a:pt x="27" y="0"/>
                  <a:pt x="27" y="0"/>
                  <a:pt x="27" y="0"/>
                </a:cubicBezTo>
                <a:cubicBezTo>
                  <a:pt x="28" y="0"/>
                  <a:pt x="28" y="0"/>
                  <a:pt x="28" y="1"/>
                </a:cubicBezTo>
                <a:cubicBezTo>
                  <a:pt x="29" y="3"/>
                  <a:pt x="29" y="3"/>
                  <a:pt x="29" y="3"/>
                </a:cubicBezTo>
                <a:cubicBezTo>
                  <a:pt x="29" y="3"/>
                  <a:pt x="29" y="4"/>
                  <a:pt x="29" y="4"/>
                </a:cubicBezTo>
                <a:cubicBezTo>
                  <a:pt x="28" y="4"/>
                  <a:pt x="28" y="4"/>
                  <a:pt x="28" y="4"/>
                </a:cubicBezTo>
                <a:cubicBezTo>
                  <a:pt x="28" y="4"/>
                  <a:pt x="27" y="5"/>
                  <a:pt x="28" y="5"/>
                </a:cubicBezTo>
                <a:cubicBezTo>
                  <a:pt x="42" y="41"/>
                  <a:pt x="42" y="41"/>
                  <a:pt x="42" y="41"/>
                </a:cubicBezTo>
                <a:cubicBezTo>
                  <a:pt x="42" y="41"/>
                  <a:pt x="42" y="42"/>
                  <a:pt x="41" y="42"/>
                </a:cubicBezTo>
                <a:cubicBezTo>
                  <a:pt x="41" y="42"/>
                  <a:pt x="41" y="42"/>
                  <a:pt x="41" y="42"/>
                </a:cubicBezTo>
                <a:cubicBezTo>
                  <a:pt x="41" y="42"/>
                  <a:pt x="41" y="43"/>
                  <a:pt x="41" y="43"/>
                </a:cubicBezTo>
                <a:cubicBezTo>
                  <a:pt x="41" y="44"/>
                  <a:pt x="41" y="44"/>
                  <a:pt x="41" y="44"/>
                </a:cubicBezTo>
                <a:cubicBezTo>
                  <a:pt x="42" y="45"/>
                  <a:pt x="41" y="46"/>
                  <a:pt x="40" y="47"/>
                </a:cubicBezTo>
                <a:cubicBezTo>
                  <a:pt x="37" y="48"/>
                  <a:pt x="37" y="48"/>
                  <a:pt x="37" y="48"/>
                </a:cubicBezTo>
                <a:cubicBezTo>
                  <a:pt x="36" y="48"/>
                  <a:pt x="35" y="47"/>
                  <a:pt x="35" y="46"/>
                </a:cubicBezTo>
                <a:cubicBezTo>
                  <a:pt x="34" y="45"/>
                  <a:pt x="34" y="45"/>
                  <a:pt x="34" y="45"/>
                </a:cubicBezTo>
                <a:cubicBezTo>
                  <a:pt x="34" y="45"/>
                  <a:pt x="34" y="45"/>
                  <a:pt x="33" y="45"/>
                </a:cubicBezTo>
                <a:cubicBezTo>
                  <a:pt x="33" y="45"/>
                  <a:pt x="33" y="45"/>
                  <a:pt x="33" y="45"/>
                </a:cubicBezTo>
                <a:cubicBezTo>
                  <a:pt x="33" y="45"/>
                  <a:pt x="32" y="45"/>
                  <a:pt x="32" y="45"/>
                </a:cubicBezTo>
                <a:cubicBezTo>
                  <a:pt x="26" y="28"/>
                  <a:pt x="26" y="28"/>
                  <a:pt x="26" y="28"/>
                </a:cubicBezTo>
                <a:cubicBezTo>
                  <a:pt x="25" y="27"/>
                  <a:pt x="24" y="27"/>
                  <a:pt x="23" y="27"/>
                </a:cubicBezTo>
                <a:cubicBezTo>
                  <a:pt x="19" y="30"/>
                  <a:pt x="16" y="34"/>
                  <a:pt x="14" y="38"/>
                </a:cubicBezTo>
                <a:cubicBezTo>
                  <a:pt x="14" y="39"/>
                  <a:pt x="14" y="40"/>
                  <a:pt x="14" y="41"/>
                </a:cubicBezTo>
                <a:cubicBezTo>
                  <a:pt x="15" y="42"/>
                  <a:pt x="15" y="43"/>
                  <a:pt x="15" y="44"/>
                </a:cubicBezTo>
                <a:cubicBezTo>
                  <a:pt x="15" y="46"/>
                  <a:pt x="14" y="48"/>
                  <a:pt x="13" y="49"/>
                </a:cubicBezTo>
                <a:cubicBezTo>
                  <a:pt x="13" y="50"/>
                  <a:pt x="12" y="51"/>
                  <a:pt x="13" y="52"/>
                </a:cubicBezTo>
                <a:cubicBezTo>
                  <a:pt x="14" y="58"/>
                  <a:pt x="17" y="64"/>
                  <a:pt x="23" y="68"/>
                </a:cubicBezTo>
                <a:cubicBezTo>
                  <a:pt x="24" y="68"/>
                  <a:pt x="24" y="68"/>
                  <a:pt x="25" y="68"/>
                </a:cubicBezTo>
                <a:cubicBezTo>
                  <a:pt x="50" y="68"/>
                  <a:pt x="50" y="68"/>
                  <a:pt x="50" y="68"/>
                </a:cubicBezTo>
                <a:cubicBezTo>
                  <a:pt x="52" y="68"/>
                  <a:pt x="54" y="70"/>
                  <a:pt x="54" y="72"/>
                </a:cubicBezTo>
                <a:cubicBezTo>
                  <a:pt x="54" y="74"/>
                  <a:pt x="54" y="74"/>
                  <a:pt x="54" y="74"/>
                </a:cubicBezTo>
                <a:cubicBezTo>
                  <a:pt x="54" y="76"/>
                  <a:pt x="52" y="78"/>
                  <a:pt x="50" y="78"/>
                </a:cubicBezTo>
                <a:cubicBezTo>
                  <a:pt x="6" y="78"/>
                  <a:pt x="6" y="78"/>
                  <a:pt x="6" y="78"/>
                </a:cubicBezTo>
                <a:cubicBezTo>
                  <a:pt x="4" y="78"/>
                  <a:pt x="3" y="76"/>
                  <a:pt x="3" y="74"/>
                </a:cubicBezTo>
                <a:cubicBezTo>
                  <a:pt x="3" y="72"/>
                  <a:pt x="3" y="72"/>
                  <a:pt x="3" y="72"/>
                </a:cubicBezTo>
                <a:cubicBezTo>
                  <a:pt x="3" y="70"/>
                  <a:pt x="4" y="68"/>
                  <a:pt x="6" y="68"/>
                </a:cubicBezTo>
                <a:close/>
                <a:moveTo>
                  <a:pt x="7" y="41"/>
                </a:moveTo>
                <a:cubicBezTo>
                  <a:pt x="9" y="41"/>
                  <a:pt x="11" y="42"/>
                  <a:pt x="11" y="44"/>
                </a:cubicBezTo>
                <a:cubicBezTo>
                  <a:pt x="11" y="46"/>
                  <a:pt x="9" y="48"/>
                  <a:pt x="7" y="48"/>
                </a:cubicBezTo>
                <a:cubicBezTo>
                  <a:pt x="5" y="48"/>
                  <a:pt x="4" y="46"/>
                  <a:pt x="4" y="44"/>
                </a:cubicBezTo>
                <a:cubicBezTo>
                  <a:pt x="4" y="42"/>
                  <a:pt x="5" y="41"/>
                  <a:pt x="7" y="41"/>
                </a:cubicBezTo>
                <a:close/>
                <a:moveTo>
                  <a:pt x="28" y="54"/>
                </a:moveTo>
                <a:cubicBezTo>
                  <a:pt x="51" y="45"/>
                  <a:pt x="51" y="45"/>
                  <a:pt x="51" y="45"/>
                </a:cubicBezTo>
                <a:cubicBezTo>
                  <a:pt x="52" y="45"/>
                  <a:pt x="53" y="45"/>
                  <a:pt x="54" y="46"/>
                </a:cubicBezTo>
                <a:cubicBezTo>
                  <a:pt x="54" y="48"/>
                  <a:pt x="54" y="48"/>
                  <a:pt x="54" y="48"/>
                </a:cubicBezTo>
                <a:cubicBezTo>
                  <a:pt x="55" y="49"/>
                  <a:pt x="54" y="50"/>
                  <a:pt x="53" y="50"/>
                </a:cubicBezTo>
                <a:cubicBezTo>
                  <a:pt x="31" y="59"/>
                  <a:pt x="31" y="59"/>
                  <a:pt x="31" y="59"/>
                </a:cubicBezTo>
                <a:cubicBezTo>
                  <a:pt x="30" y="60"/>
                  <a:pt x="28" y="59"/>
                  <a:pt x="28" y="58"/>
                </a:cubicBezTo>
                <a:cubicBezTo>
                  <a:pt x="27" y="57"/>
                  <a:pt x="27" y="57"/>
                  <a:pt x="27" y="57"/>
                </a:cubicBezTo>
                <a:cubicBezTo>
                  <a:pt x="27" y="56"/>
                  <a:pt x="27" y="55"/>
                  <a:pt x="28" y="54"/>
                </a:cubicBezTo>
                <a:close/>
              </a:path>
            </a:pathLst>
          </a:custGeom>
          <a:solidFill>
            <a:srgbClr val="F8F8F8"/>
          </a:solidFill>
          <a:ln>
            <a:noFill/>
          </a:ln>
        </p:spPr>
        <p:txBody>
          <a:bodyPr/>
          <a:lstStyle/>
          <a:p>
            <a:endParaRPr lang="zh-CN" altLang="en-US">
              <a:solidFill>
                <a:prstClr val="black"/>
              </a:solidFill>
            </a:endParaRPr>
          </a:p>
        </p:txBody>
      </p:sp>
      <p:sp>
        <p:nvSpPr>
          <p:cNvPr id="20502" name="Freeform 22"/>
          <p:cNvSpPr>
            <a:spLocks noEditPoints="1"/>
          </p:cNvSpPr>
          <p:nvPr/>
        </p:nvSpPr>
        <p:spPr bwMode="auto">
          <a:xfrm>
            <a:off x="4930775" y="3317963"/>
            <a:ext cx="230188" cy="236610"/>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rgbClr val="F8F8F8"/>
          </a:solidFill>
          <a:ln>
            <a:noFill/>
          </a:ln>
        </p:spPr>
        <p:txBody>
          <a:bodyPr/>
          <a:lstStyle/>
          <a:p>
            <a:endParaRPr lang="zh-CN" altLang="en-US">
              <a:solidFill>
                <a:prstClr val="black"/>
              </a:solidFill>
            </a:endParaRPr>
          </a:p>
        </p:txBody>
      </p:sp>
      <p:sp>
        <p:nvSpPr>
          <p:cNvPr id="20503" name="Freeform 23"/>
          <p:cNvSpPr>
            <a:spLocks noEditPoints="1"/>
          </p:cNvSpPr>
          <p:nvPr/>
        </p:nvSpPr>
        <p:spPr bwMode="auto">
          <a:xfrm>
            <a:off x="1042988" y="4146893"/>
            <a:ext cx="228600" cy="228671"/>
          </a:xfrm>
          <a:custGeom>
            <a:avLst/>
            <a:gdLst>
              <a:gd name="T0" fmla="*/ 82 w 82"/>
              <a:gd name="T1" fmla="*/ 41 h 82"/>
              <a:gd name="T2" fmla="*/ 0 w 82"/>
              <a:gd name="T3" fmla="*/ 41 h 82"/>
              <a:gd name="T4" fmla="*/ 63 w 82"/>
              <a:gd name="T5" fmla="*/ 43 h 82"/>
              <a:gd name="T6" fmla="*/ 67 w 82"/>
              <a:gd name="T7" fmla="*/ 35 h 82"/>
              <a:gd name="T8" fmla="*/ 74 w 82"/>
              <a:gd name="T9" fmla="*/ 39 h 82"/>
              <a:gd name="T10" fmla="*/ 76 w 82"/>
              <a:gd name="T11" fmla="*/ 33 h 82"/>
              <a:gd name="T12" fmla="*/ 76 w 82"/>
              <a:gd name="T13" fmla="*/ 41 h 82"/>
              <a:gd name="T14" fmla="*/ 76 w 82"/>
              <a:gd name="T15" fmla="*/ 44 h 82"/>
              <a:gd name="T16" fmla="*/ 76 w 82"/>
              <a:gd name="T17" fmla="*/ 46 h 82"/>
              <a:gd name="T18" fmla="*/ 75 w 82"/>
              <a:gd name="T19" fmla="*/ 46 h 82"/>
              <a:gd name="T20" fmla="*/ 72 w 82"/>
              <a:gd name="T21" fmla="*/ 44 h 82"/>
              <a:gd name="T22" fmla="*/ 72 w 82"/>
              <a:gd name="T23" fmla="*/ 47 h 82"/>
              <a:gd name="T24" fmla="*/ 75 w 82"/>
              <a:gd name="T25" fmla="*/ 49 h 82"/>
              <a:gd name="T26" fmla="*/ 41 w 82"/>
              <a:gd name="T27" fmla="*/ 76 h 82"/>
              <a:gd name="T28" fmla="*/ 41 w 82"/>
              <a:gd name="T29" fmla="*/ 5 h 82"/>
              <a:gd name="T30" fmla="*/ 52 w 82"/>
              <a:gd name="T31" fmla="*/ 8 h 82"/>
              <a:gd name="T32" fmla="*/ 37 w 82"/>
              <a:gd name="T33" fmla="*/ 15 h 82"/>
              <a:gd name="T34" fmla="*/ 30 w 82"/>
              <a:gd name="T35" fmla="*/ 17 h 82"/>
              <a:gd name="T36" fmla="*/ 29 w 82"/>
              <a:gd name="T37" fmla="*/ 24 h 82"/>
              <a:gd name="T38" fmla="*/ 26 w 82"/>
              <a:gd name="T39" fmla="*/ 29 h 82"/>
              <a:gd name="T40" fmla="*/ 24 w 82"/>
              <a:gd name="T41" fmla="*/ 31 h 82"/>
              <a:gd name="T42" fmla="*/ 26 w 82"/>
              <a:gd name="T43" fmla="*/ 33 h 82"/>
              <a:gd name="T44" fmla="*/ 29 w 82"/>
              <a:gd name="T45" fmla="*/ 32 h 82"/>
              <a:gd name="T46" fmla="*/ 33 w 82"/>
              <a:gd name="T47" fmla="*/ 28 h 82"/>
              <a:gd name="T48" fmla="*/ 38 w 82"/>
              <a:gd name="T49" fmla="*/ 30 h 82"/>
              <a:gd name="T50" fmla="*/ 41 w 82"/>
              <a:gd name="T51" fmla="*/ 34 h 82"/>
              <a:gd name="T52" fmla="*/ 35 w 82"/>
              <a:gd name="T53" fmla="*/ 34 h 82"/>
              <a:gd name="T54" fmla="*/ 32 w 82"/>
              <a:gd name="T55" fmla="*/ 32 h 82"/>
              <a:gd name="T56" fmla="*/ 25 w 82"/>
              <a:gd name="T57" fmla="*/ 37 h 82"/>
              <a:gd name="T58" fmla="*/ 23 w 82"/>
              <a:gd name="T59" fmla="*/ 46 h 82"/>
              <a:gd name="T60" fmla="*/ 28 w 82"/>
              <a:gd name="T61" fmla="*/ 51 h 82"/>
              <a:gd name="T62" fmla="*/ 35 w 82"/>
              <a:gd name="T63" fmla="*/ 51 h 82"/>
              <a:gd name="T64" fmla="*/ 43 w 82"/>
              <a:gd name="T65" fmla="*/ 70 h 82"/>
              <a:gd name="T66" fmla="*/ 49 w 82"/>
              <a:gd name="T67" fmla="*/ 57 h 82"/>
              <a:gd name="T68" fmla="*/ 49 w 82"/>
              <a:gd name="T69" fmla="*/ 44 h 82"/>
              <a:gd name="T70" fmla="*/ 44 w 82"/>
              <a:gd name="T71" fmla="*/ 38 h 82"/>
              <a:gd name="T72" fmla="*/ 47 w 82"/>
              <a:gd name="T73" fmla="*/ 41 h 82"/>
              <a:gd name="T74" fmla="*/ 53 w 82"/>
              <a:gd name="T75" fmla="*/ 37 h 82"/>
              <a:gd name="T76" fmla="*/ 50 w 82"/>
              <a:gd name="T77" fmla="*/ 34 h 82"/>
              <a:gd name="T78" fmla="*/ 55 w 82"/>
              <a:gd name="T79" fmla="*/ 34 h 82"/>
              <a:gd name="T80" fmla="*/ 62 w 82"/>
              <a:gd name="T81" fmla="*/ 43 h 82"/>
              <a:gd name="T82" fmla="*/ 51 w 82"/>
              <a:gd name="T83" fmla="*/ 58 h 82"/>
              <a:gd name="T84" fmla="*/ 49 w 82"/>
              <a:gd name="T85" fmla="*/ 63 h 82"/>
              <a:gd name="T86" fmla="*/ 52 w 82"/>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64" y="0"/>
                  <a:pt x="82" y="18"/>
                  <a:pt x="82" y="41"/>
                </a:cubicBezTo>
                <a:cubicBezTo>
                  <a:pt x="82" y="63"/>
                  <a:pt x="64" y="82"/>
                  <a:pt x="41" y="82"/>
                </a:cubicBezTo>
                <a:cubicBezTo>
                  <a:pt x="18" y="82"/>
                  <a:pt x="0" y="63"/>
                  <a:pt x="0" y="41"/>
                </a:cubicBezTo>
                <a:cubicBezTo>
                  <a:pt x="0" y="18"/>
                  <a:pt x="18" y="0"/>
                  <a:pt x="41" y="0"/>
                </a:cubicBezTo>
                <a:close/>
                <a:moveTo>
                  <a:pt x="63" y="43"/>
                </a:moveTo>
                <a:cubicBezTo>
                  <a:pt x="64" y="40"/>
                  <a:pt x="64" y="38"/>
                  <a:pt x="65" y="35"/>
                </a:cubicBezTo>
                <a:cubicBezTo>
                  <a:pt x="65" y="34"/>
                  <a:pt x="65" y="34"/>
                  <a:pt x="67" y="35"/>
                </a:cubicBezTo>
                <a:cubicBezTo>
                  <a:pt x="68" y="37"/>
                  <a:pt x="70" y="38"/>
                  <a:pt x="72" y="40"/>
                </a:cubicBezTo>
                <a:cubicBezTo>
                  <a:pt x="73" y="41"/>
                  <a:pt x="74" y="41"/>
                  <a:pt x="74" y="39"/>
                </a:cubicBezTo>
                <a:cubicBezTo>
                  <a:pt x="74" y="37"/>
                  <a:pt x="74" y="35"/>
                  <a:pt x="75" y="33"/>
                </a:cubicBezTo>
                <a:cubicBezTo>
                  <a:pt x="75" y="32"/>
                  <a:pt x="75" y="32"/>
                  <a:pt x="76" y="33"/>
                </a:cubicBezTo>
                <a:cubicBezTo>
                  <a:pt x="76" y="36"/>
                  <a:pt x="76" y="38"/>
                  <a:pt x="76" y="41"/>
                </a:cubicBezTo>
                <a:cubicBezTo>
                  <a:pt x="76" y="41"/>
                  <a:pt x="77" y="41"/>
                  <a:pt x="76" y="41"/>
                </a:cubicBezTo>
                <a:cubicBezTo>
                  <a:pt x="75" y="43"/>
                  <a:pt x="75" y="43"/>
                  <a:pt x="75" y="43"/>
                </a:cubicBezTo>
                <a:cubicBezTo>
                  <a:pt x="75" y="44"/>
                  <a:pt x="75" y="44"/>
                  <a:pt x="76" y="44"/>
                </a:cubicBezTo>
                <a:cubicBezTo>
                  <a:pt x="76" y="44"/>
                  <a:pt x="76" y="45"/>
                  <a:pt x="76" y="45"/>
                </a:cubicBezTo>
                <a:cubicBezTo>
                  <a:pt x="76" y="45"/>
                  <a:pt x="76" y="46"/>
                  <a:pt x="76" y="46"/>
                </a:cubicBezTo>
                <a:cubicBezTo>
                  <a:pt x="76" y="46"/>
                  <a:pt x="76" y="47"/>
                  <a:pt x="76" y="47"/>
                </a:cubicBezTo>
                <a:cubicBezTo>
                  <a:pt x="75" y="47"/>
                  <a:pt x="75" y="46"/>
                  <a:pt x="75" y="46"/>
                </a:cubicBezTo>
                <a:cubicBezTo>
                  <a:pt x="74" y="46"/>
                  <a:pt x="74" y="47"/>
                  <a:pt x="73" y="45"/>
                </a:cubicBezTo>
                <a:cubicBezTo>
                  <a:pt x="73" y="45"/>
                  <a:pt x="73" y="45"/>
                  <a:pt x="72" y="44"/>
                </a:cubicBezTo>
                <a:cubicBezTo>
                  <a:pt x="70" y="39"/>
                  <a:pt x="70" y="39"/>
                  <a:pt x="71" y="45"/>
                </a:cubicBezTo>
                <a:cubicBezTo>
                  <a:pt x="72" y="46"/>
                  <a:pt x="72" y="47"/>
                  <a:pt x="72" y="47"/>
                </a:cubicBezTo>
                <a:cubicBezTo>
                  <a:pt x="72" y="49"/>
                  <a:pt x="73" y="49"/>
                  <a:pt x="74" y="49"/>
                </a:cubicBezTo>
                <a:cubicBezTo>
                  <a:pt x="74" y="49"/>
                  <a:pt x="75" y="49"/>
                  <a:pt x="75" y="49"/>
                </a:cubicBezTo>
                <a:cubicBezTo>
                  <a:pt x="75" y="49"/>
                  <a:pt x="76" y="49"/>
                  <a:pt x="75" y="49"/>
                </a:cubicBezTo>
                <a:cubicBezTo>
                  <a:pt x="72" y="65"/>
                  <a:pt x="58" y="76"/>
                  <a:pt x="41" y="76"/>
                </a:cubicBezTo>
                <a:cubicBezTo>
                  <a:pt x="21" y="76"/>
                  <a:pt x="6" y="60"/>
                  <a:pt x="6" y="41"/>
                </a:cubicBezTo>
                <a:cubicBezTo>
                  <a:pt x="6" y="21"/>
                  <a:pt x="21" y="5"/>
                  <a:pt x="41" y="5"/>
                </a:cubicBezTo>
                <a:cubicBezTo>
                  <a:pt x="45" y="5"/>
                  <a:pt x="48" y="6"/>
                  <a:pt x="52" y="7"/>
                </a:cubicBezTo>
                <a:cubicBezTo>
                  <a:pt x="52" y="7"/>
                  <a:pt x="52" y="8"/>
                  <a:pt x="52" y="8"/>
                </a:cubicBezTo>
                <a:cubicBezTo>
                  <a:pt x="48" y="10"/>
                  <a:pt x="44" y="12"/>
                  <a:pt x="41" y="14"/>
                </a:cubicBezTo>
                <a:cubicBezTo>
                  <a:pt x="39" y="15"/>
                  <a:pt x="39" y="15"/>
                  <a:pt x="37" y="15"/>
                </a:cubicBezTo>
                <a:cubicBezTo>
                  <a:pt x="36" y="15"/>
                  <a:pt x="34" y="16"/>
                  <a:pt x="32" y="16"/>
                </a:cubicBezTo>
                <a:cubicBezTo>
                  <a:pt x="31" y="16"/>
                  <a:pt x="31" y="16"/>
                  <a:pt x="30" y="17"/>
                </a:cubicBezTo>
                <a:cubicBezTo>
                  <a:pt x="30" y="19"/>
                  <a:pt x="30" y="20"/>
                  <a:pt x="30" y="22"/>
                </a:cubicBezTo>
                <a:cubicBezTo>
                  <a:pt x="29" y="23"/>
                  <a:pt x="29" y="23"/>
                  <a:pt x="29" y="24"/>
                </a:cubicBezTo>
                <a:cubicBezTo>
                  <a:pt x="28" y="26"/>
                  <a:pt x="28" y="27"/>
                  <a:pt x="27" y="28"/>
                </a:cubicBezTo>
                <a:cubicBezTo>
                  <a:pt x="27" y="29"/>
                  <a:pt x="27" y="29"/>
                  <a:pt x="26" y="29"/>
                </a:cubicBezTo>
                <a:cubicBezTo>
                  <a:pt x="26" y="29"/>
                  <a:pt x="25" y="30"/>
                  <a:pt x="25" y="30"/>
                </a:cubicBezTo>
                <a:cubicBezTo>
                  <a:pt x="24" y="30"/>
                  <a:pt x="24" y="30"/>
                  <a:pt x="24" y="31"/>
                </a:cubicBezTo>
                <a:cubicBezTo>
                  <a:pt x="24" y="31"/>
                  <a:pt x="24" y="32"/>
                  <a:pt x="25" y="32"/>
                </a:cubicBezTo>
                <a:cubicBezTo>
                  <a:pt x="25" y="33"/>
                  <a:pt x="25" y="33"/>
                  <a:pt x="26" y="33"/>
                </a:cubicBezTo>
                <a:cubicBezTo>
                  <a:pt x="26" y="33"/>
                  <a:pt x="26" y="33"/>
                  <a:pt x="27" y="33"/>
                </a:cubicBezTo>
                <a:cubicBezTo>
                  <a:pt x="28" y="33"/>
                  <a:pt x="28" y="33"/>
                  <a:pt x="29" y="32"/>
                </a:cubicBezTo>
                <a:cubicBezTo>
                  <a:pt x="29" y="31"/>
                  <a:pt x="30" y="30"/>
                  <a:pt x="31" y="29"/>
                </a:cubicBezTo>
                <a:cubicBezTo>
                  <a:pt x="31" y="28"/>
                  <a:pt x="32" y="28"/>
                  <a:pt x="33" y="28"/>
                </a:cubicBezTo>
                <a:cubicBezTo>
                  <a:pt x="34" y="29"/>
                  <a:pt x="35" y="29"/>
                  <a:pt x="36" y="29"/>
                </a:cubicBezTo>
                <a:cubicBezTo>
                  <a:pt x="37" y="30"/>
                  <a:pt x="37" y="30"/>
                  <a:pt x="38" y="30"/>
                </a:cubicBezTo>
                <a:cubicBezTo>
                  <a:pt x="39" y="31"/>
                  <a:pt x="40" y="32"/>
                  <a:pt x="41" y="33"/>
                </a:cubicBezTo>
                <a:cubicBezTo>
                  <a:pt x="42" y="33"/>
                  <a:pt x="41" y="34"/>
                  <a:pt x="41" y="34"/>
                </a:cubicBezTo>
                <a:cubicBezTo>
                  <a:pt x="39" y="34"/>
                  <a:pt x="38" y="34"/>
                  <a:pt x="37" y="34"/>
                </a:cubicBezTo>
                <a:cubicBezTo>
                  <a:pt x="36" y="35"/>
                  <a:pt x="36" y="34"/>
                  <a:pt x="35" y="34"/>
                </a:cubicBezTo>
                <a:cubicBezTo>
                  <a:pt x="35" y="33"/>
                  <a:pt x="34" y="33"/>
                  <a:pt x="33" y="32"/>
                </a:cubicBezTo>
                <a:cubicBezTo>
                  <a:pt x="33" y="32"/>
                  <a:pt x="32" y="32"/>
                  <a:pt x="32" y="32"/>
                </a:cubicBezTo>
                <a:cubicBezTo>
                  <a:pt x="30" y="33"/>
                  <a:pt x="28" y="34"/>
                  <a:pt x="26" y="35"/>
                </a:cubicBezTo>
                <a:cubicBezTo>
                  <a:pt x="25" y="35"/>
                  <a:pt x="25" y="36"/>
                  <a:pt x="25" y="37"/>
                </a:cubicBezTo>
                <a:cubicBezTo>
                  <a:pt x="24" y="39"/>
                  <a:pt x="24" y="42"/>
                  <a:pt x="23" y="44"/>
                </a:cubicBezTo>
                <a:cubicBezTo>
                  <a:pt x="22" y="45"/>
                  <a:pt x="22" y="45"/>
                  <a:pt x="23" y="46"/>
                </a:cubicBezTo>
                <a:cubicBezTo>
                  <a:pt x="24" y="48"/>
                  <a:pt x="25" y="49"/>
                  <a:pt x="26" y="51"/>
                </a:cubicBezTo>
                <a:cubicBezTo>
                  <a:pt x="27" y="52"/>
                  <a:pt x="27" y="52"/>
                  <a:pt x="28" y="51"/>
                </a:cubicBezTo>
                <a:cubicBezTo>
                  <a:pt x="30" y="51"/>
                  <a:pt x="32" y="51"/>
                  <a:pt x="33" y="50"/>
                </a:cubicBezTo>
                <a:cubicBezTo>
                  <a:pt x="34" y="50"/>
                  <a:pt x="35" y="50"/>
                  <a:pt x="35" y="51"/>
                </a:cubicBezTo>
                <a:cubicBezTo>
                  <a:pt x="37" y="57"/>
                  <a:pt x="39" y="63"/>
                  <a:pt x="41" y="69"/>
                </a:cubicBezTo>
                <a:cubicBezTo>
                  <a:pt x="42" y="71"/>
                  <a:pt x="42" y="71"/>
                  <a:pt x="43" y="70"/>
                </a:cubicBezTo>
                <a:cubicBezTo>
                  <a:pt x="45" y="67"/>
                  <a:pt x="46" y="64"/>
                  <a:pt x="48" y="61"/>
                </a:cubicBezTo>
                <a:cubicBezTo>
                  <a:pt x="49" y="59"/>
                  <a:pt x="49" y="59"/>
                  <a:pt x="49" y="57"/>
                </a:cubicBezTo>
                <a:cubicBezTo>
                  <a:pt x="50" y="53"/>
                  <a:pt x="50" y="50"/>
                  <a:pt x="51" y="46"/>
                </a:cubicBezTo>
                <a:cubicBezTo>
                  <a:pt x="51" y="44"/>
                  <a:pt x="51" y="44"/>
                  <a:pt x="49" y="44"/>
                </a:cubicBezTo>
                <a:cubicBezTo>
                  <a:pt x="48" y="45"/>
                  <a:pt x="48" y="44"/>
                  <a:pt x="47" y="43"/>
                </a:cubicBezTo>
                <a:cubicBezTo>
                  <a:pt x="46" y="41"/>
                  <a:pt x="45" y="39"/>
                  <a:pt x="44" y="38"/>
                </a:cubicBezTo>
                <a:cubicBezTo>
                  <a:pt x="43" y="36"/>
                  <a:pt x="43" y="36"/>
                  <a:pt x="44" y="37"/>
                </a:cubicBezTo>
                <a:cubicBezTo>
                  <a:pt x="45" y="38"/>
                  <a:pt x="46" y="40"/>
                  <a:pt x="47" y="41"/>
                </a:cubicBezTo>
                <a:cubicBezTo>
                  <a:pt x="49" y="42"/>
                  <a:pt x="49" y="42"/>
                  <a:pt x="50" y="41"/>
                </a:cubicBezTo>
                <a:cubicBezTo>
                  <a:pt x="51" y="40"/>
                  <a:pt x="52" y="38"/>
                  <a:pt x="53" y="37"/>
                </a:cubicBezTo>
                <a:cubicBezTo>
                  <a:pt x="54" y="36"/>
                  <a:pt x="54" y="36"/>
                  <a:pt x="52" y="35"/>
                </a:cubicBezTo>
                <a:cubicBezTo>
                  <a:pt x="51" y="35"/>
                  <a:pt x="51" y="34"/>
                  <a:pt x="50" y="34"/>
                </a:cubicBezTo>
                <a:cubicBezTo>
                  <a:pt x="49" y="33"/>
                  <a:pt x="48" y="33"/>
                  <a:pt x="50" y="34"/>
                </a:cubicBezTo>
                <a:cubicBezTo>
                  <a:pt x="52" y="34"/>
                  <a:pt x="53" y="34"/>
                  <a:pt x="55" y="34"/>
                </a:cubicBezTo>
                <a:cubicBezTo>
                  <a:pt x="57" y="35"/>
                  <a:pt x="57" y="35"/>
                  <a:pt x="58" y="36"/>
                </a:cubicBezTo>
                <a:cubicBezTo>
                  <a:pt x="59" y="39"/>
                  <a:pt x="60" y="41"/>
                  <a:pt x="62" y="43"/>
                </a:cubicBezTo>
                <a:cubicBezTo>
                  <a:pt x="62" y="45"/>
                  <a:pt x="63" y="44"/>
                  <a:pt x="63" y="43"/>
                </a:cubicBezTo>
                <a:close/>
                <a:moveTo>
                  <a:pt x="51" y="58"/>
                </a:moveTo>
                <a:cubicBezTo>
                  <a:pt x="51" y="58"/>
                  <a:pt x="50" y="59"/>
                  <a:pt x="50" y="59"/>
                </a:cubicBezTo>
                <a:cubicBezTo>
                  <a:pt x="49" y="61"/>
                  <a:pt x="49" y="61"/>
                  <a:pt x="49" y="63"/>
                </a:cubicBezTo>
                <a:cubicBezTo>
                  <a:pt x="50" y="66"/>
                  <a:pt x="50" y="66"/>
                  <a:pt x="51" y="63"/>
                </a:cubicBezTo>
                <a:cubicBezTo>
                  <a:pt x="51" y="61"/>
                  <a:pt x="52" y="60"/>
                  <a:pt x="52" y="58"/>
                </a:cubicBezTo>
                <a:cubicBezTo>
                  <a:pt x="53" y="55"/>
                  <a:pt x="53" y="55"/>
                  <a:pt x="51" y="58"/>
                </a:cubicBezTo>
                <a:close/>
              </a:path>
            </a:pathLst>
          </a:custGeom>
          <a:solidFill>
            <a:srgbClr val="F8F8F8"/>
          </a:solidFill>
          <a:ln>
            <a:noFill/>
          </a:ln>
        </p:spPr>
        <p:txBody>
          <a:bodyPr/>
          <a:lstStyle/>
          <a:p>
            <a:endParaRPr lang="zh-CN" altLang="en-US">
              <a:solidFill>
                <a:prstClr val="black"/>
              </a:solidFill>
            </a:endParaRPr>
          </a:p>
        </p:txBody>
      </p:sp>
      <p:sp>
        <p:nvSpPr>
          <p:cNvPr id="20504" name="Rectangle 24"/>
          <p:cNvSpPr>
            <a:spLocks noChangeArrowheads="1"/>
          </p:cNvSpPr>
          <p:nvPr/>
        </p:nvSpPr>
        <p:spPr bwMode="auto">
          <a:xfrm>
            <a:off x="1501775" y="1499714"/>
            <a:ext cx="28082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注册新账户，通过短信验证手机号</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手机</a:t>
            </a:r>
            <a:r>
              <a:rPr lang="zh-CN" altLang="en-US" sz="800" dirty="0" smtClean="0">
                <a:latin typeface="微软雅黑 Light" panose="020B0502040204020203" pitchFamily="34" charset="-122"/>
                <a:ea typeface="微软雅黑 Light" panose="020B0502040204020203" pitchFamily="34" charset="-122"/>
                <a:sym typeface="+mn-ea"/>
              </a:rPr>
              <a:t>号登录，用户名密码登录</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一键</a:t>
            </a:r>
            <a:r>
              <a:rPr lang="zh-CN" altLang="en-US" sz="800" dirty="0" smtClean="0">
                <a:latin typeface="微软雅黑 Light" panose="020B0502040204020203" pitchFamily="34" charset="-122"/>
                <a:ea typeface="微软雅黑 Light" panose="020B0502040204020203" pitchFamily="34" charset="-122"/>
                <a:sym typeface="+mn-ea"/>
              </a:rPr>
              <a:t>登录</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邮箱验证</a:t>
            </a:r>
            <a:endParaRPr lang="zh-CN" altLang="en-US" sz="800" dirty="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05" name="Rectangle 25"/>
          <p:cNvSpPr>
            <a:spLocks noChangeArrowheads="1"/>
          </p:cNvSpPr>
          <p:nvPr/>
        </p:nvSpPr>
        <p:spPr bwMode="auto">
          <a:xfrm>
            <a:off x="1501140" y="3184631"/>
            <a:ext cx="2808288"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新建闹钟</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修改</a:t>
            </a:r>
            <a:r>
              <a:rPr lang="zh-CN" altLang="en-US" sz="800" dirty="0" smtClean="0">
                <a:latin typeface="微软雅黑 Light" panose="020B0502040204020203" pitchFamily="34" charset="-122"/>
                <a:ea typeface="微软雅黑 Light" panose="020B0502040204020203" pitchFamily="34" charset="-122"/>
                <a:sym typeface="+mn-ea"/>
              </a:rPr>
              <a:t>闹钟</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删除</a:t>
            </a:r>
            <a:r>
              <a:rPr lang="zh-CN" altLang="en-US" sz="800" dirty="0" smtClean="0">
                <a:latin typeface="微软雅黑 Light" panose="020B0502040204020203" pitchFamily="34" charset="-122"/>
                <a:ea typeface="微软雅黑 Light" panose="020B0502040204020203" pitchFamily="34" charset="-122"/>
                <a:sym typeface="+mn-ea"/>
              </a:rPr>
              <a:t>闹钟</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闹钟响起，游戏任务界面弹出</a:t>
            </a:r>
            <a:endParaRPr lang="zh-CN" altLang="en-US"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完成游戏，闹钟任务完成</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06" name="Rectangle 26"/>
          <p:cNvSpPr>
            <a:spLocks noChangeArrowheads="1"/>
          </p:cNvSpPr>
          <p:nvPr/>
        </p:nvSpPr>
        <p:spPr bwMode="auto">
          <a:xfrm>
            <a:off x="5451475" y="2342878"/>
            <a:ext cx="28082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专注（普通模式），设置白名单与跳转</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专注（深度模式）</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07" name="Rectangle 27"/>
          <p:cNvSpPr>
            <a:spLocks noChangeArrowheads="1"/>
          </p:cNvSpPr>
          <p:nvPr/>
        </p:nvSpPr>
        <p:spPr bwMode="auto">
          <a:xfrm>
            <a:off x="5389880" y="4025893"/>
            <a:ext cx="2808288"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搜索用户，查看该用户信息</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发送好友请求</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通过或拒绝对方的好友请求</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a:latin typeface="微软雅黑 Light" panose="020B0502040204020203" pitchFamily="34" charset="-122"/>
                <a:ea typeface="微软雅黑 Light" panose="020B0502040204020203" pitchFamily="34" charset="-122"/>
                <a:sym typeface="+mn-ea"/>
              </a:rPr>
              <a:t>给</a:t>
            </a:r>
            <a:r>
              <a:rPr lang="zh-CN" altLang="en-US" sz="800" dirty="0" smtClean="0">
                <a:latin typeface="微软雅黑 Light" panose="020B0502040204020203" pitchFamily="34" charset="-122"/>
                <a:ea typeface="微软雅黑 Light" panose="020B0502040204020203" pitchFamily="34" charset="-122"/>
                <a:sym typeface="+mn-ea"/>
              </a:rPr>
              <a:t>好友设置闹钟，发送闹钟请求</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通过或拒绝好友发来的闹钟请求</a:t>
            </a:r>
            <a:endParaRPr lang="zh-CN" altLang="en-US" sz="800" dirty="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08" name="Rectangle 28"/>
          <p:cNvSpPr>
            <a:spLocks noChangeArrowheads="1"/>
          </p:cNvSpPr>
          <p:nvPr/>
        </p:nvSpPr>
        <p:spPr bwMode="auto">
          <a:xfrm>
            <a:off x="5389564" y="1499714"/>
            <a:ext cx="2808287"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查看统计数据（专注记录，闹钟记录）</a:t>
            </a:r>
            <a:endParaRPr lang="en-US" altLang="zh-CN" sz="800" dirty="0" smtClean="0">
              <a:latin typeface="微软雅黑 Light" panose="020B0502040204020203" pitchFamily="34" charset="-122"/>
              <a:ea typeface="微软雅黑 Light" panose="020B0502040204020203" pitchFamily="34" charset="-122"/>
            </a:endParaRPr>
          </a:p>
          <a:p>
            <a:pPr indent="0">
              <a:buFont typeface="+mj-lt"/>
              <a:buNone/>
            </a:pPr>
            <a:r>
              <a:rPr lang="zh-CN" altLang="en-US" sz="800" dirty="0" smtClean="0">
                <a:latin typeface="微软雅黑 Light" panose="020B0502040204020203" pitchFamily="34" charset="-122"/>
                <a:ea typeface="微软雅黑 Light" panose="020B0502040204020203" pitchFamily="34" charset="-122"/>
                <a:sym typeface="+mn-ea"/>
              </a:rPr>
              <a:t>分享统计数据</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09" name="Rectangle 29"/>
          <p:cNvSpPr>
            <a:spLocks noChangeArrowheads="1"/>
          </p:cNvSpPr>
          <p:nvPr/>
        </p:nvSpPr>
        <p:spPr bwMode="auto">
          <a:xfrm>
            <a:off x="1501459" y="2457556"/>
            <a:ext cx="2808287"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800" dirty="0">
                <a:latin typeface="微软雅黑 Light" panose="020B0502040204020203" pitchFamily="34" charset="-122"/>
                <a:ea typeface="微软雅黑 Light" panose="020B0502040204020203" pitchFamily="34" charset="-122"/>
                <a:sym typeface="+mn-ea"/>
              </a:rPr>
              <a:t>切换</a:t>
            </a:r>
            <a:r>
              <a:rPr lang="zh-CN" altLang="en-US" sz="800" dirty="0" smtClean="0">
                <a:latin typeface="微软雅黑 Light" panose="020B0502040204020203" pitchFamily="34" charset="-122"/>
                <a:ea typeface="微软雅黑 Light" panose="020B0502040204020203" pitchFamily="34" charset="-122"/>
                <a:sym typeface="+mn-ea"/>
              </a:rPr>
              <a:t>风格</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10" name="Rectangle 30"/>
          <p:cNvSpPr>
            <a:spLocks noChangeArrowheads="1"/>
          </p:cNvSpPr>
          <p:nvPr/>
        </p:nvSpPr>
        <p:spPr bwMode="auto">
          <a:xfrm>
            <a:off x="1502094" y="4188823"/>
            <a:ext cx="2808287"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积分系统</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sp>
        <p:nvSpPr>
          <p:cNvPr id="20511" name="Rectangle 31"/>
          <p:cNvSpPr>
            <a:spLocks noChangeArrowheads="1"/>
          </p:cNvSpPr>
          <p:nvPr/>
        </p:nvSpPr>
        <p:spPr bwMode="auto">
          <a:xfrm>
            <a:off x="5389564" y="3317868"/>
            <a:ext cx="2808287" cy="14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800" dirty="0" smtClean="0">
                <a:latin typeface="微软雅黑 Light" panose="020B0502040204020203" pitchFamily="34" charset="-122"/>
                <a:ea typeface="微软雅黑 Light" panose="020B0502040204020203" pitchFamily="34" charset="-122"/>
                <a:sym typeface="+mn-ea"/>
              </a:rPr>
              <a:t>查看或修改个人信息</a:t>
            </a:r>
            <a:endParaRPr lang="zh-CN" altLang="en-US" sz="800">
              <a:solidFill>
                <a:prstClr val="white">
                  <a:lumMod val="50000"/>
                </a:prstClr>
              </a:solidFill>
              <a:latin typeface="微软雅黑 Light" panose="020B0502040204020203" pitchFamily="34" charset="-122"/>
              <a:ea typeface="微软雅黑 Light" panose="020B0502040204020203" pitchFamily="34" charset="-122"/>
            </a:endParaRPr>
          </a:p>
        </p:txBody>
      </p:sp>
      <p:pic>
        <p:nvPicPr>
          <p:cNvPr id="35" name="Picture 2" descr="D:\1稻壳模板\ppt\2016.4\小清新水彩花卉毕业答辩模板\未标题-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971" y="-98774"/>
            <a:ext cx="911574" cy="9719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97560" y="276860"/>
            <a:ext cx="2779395" cy="553085"/>
            <a:chOff x="1256" y="436"/>
            <a:chExt cx="4377" cy="871"/>
          </a:xfrm>
        </p:grpSpPr>
        <p:sp>
          <p:nvSpPr>
            <p:cNvPr id="22" name="Rectangle 39"/>
            <p:cNvSpPr>
              <a:spLocks noChangeArrowheads="1"/>
            </p:cNvSpPr>
            <p:nvPr/>
          </p:nvSpPr>
          <p:spPr bwMode="auto">
            <a:xfrm>
              <a:off x="1258" y="436"/>
              <a:ext cx="437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en-US" altLang="zh-CN" sz="2000" dirty="0" smtClean="0">
                  <a:solidFill>
                    <a:schemeClr val="accent6"/>
                  </a:solidFill>
                  <a:latin typeface="微软雅黑 Light" panose="020B0502040204020203" pitchFamily="34" charset="-122"/>
                  <a:ea typeface="微软雅黑 Light" panose="020B0502040204020203" pitchFamily="34" charset="-122"/>
                </a:rPr>
                <a:t>Focus</a:t>
              </a:r>
              <a:r>
                <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rPr>
                <a:t>Clock</a:t>
              </a:r>
              <a:endParaRPr lang="en-US" altLang="zh-CN" sz="20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Text Box 5"/>
            <p:cNvSpPr txBox="1">
              <a:spLocks noChangeArrowheads="1"/>
            </p:cNvSpPr>
            <p:nvPr/>
          </p:nvSpPr>
          <p:spPr bwMode="auto">
            <a:xfrm>
              <a:off x="1256" y="921"/>
              <a:ext cx="296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p>
              <a:pPr>
                <a:buFont typeface="Arial" panose="020B0604020202020204" pitchFamily="34" charset="0"/>
                <a:buNone/>
              </a:pP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01- </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产品特色与创新点</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功能汇总</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 </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1">
      <a:dk1>
        <a:srgbClr val="000000"/>
      </a:dk1>
      <a:lt1>
        <a:srgbClr val="FFFFFF"/>
      </a:lt1>
      <a:dk2>
        <a:srgbClr val="FFFFFF"/>
      </a:dk2>
      <a:lt2>
        <a:srgbClr val="000000"/>
      </a:lt2>
      <a:accent1>
        <a:srgbClr val="B386BA"/>
      </a:accent1>
      <a:accent2>
        <a:srgbClr val="EF93A4"/>
      </a:accent2>
      <a:accent3>
        <a:srgbClr val="A8D2C7"/>
      </a:accent3>
      <a:accent4>
        <a:srgbClr val="9EBBE2"/>
      </a:accent4>
      <a:accent5>
        <a:srgbClr val="AB7D89"/>
      </a:accent5>
      <a:accent6>
        <a:srgbClr val="DCAFC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4965</Words>
  <Application>WPS 演示</Application>
  <PresentationFormat>全屏显示(16:9)</PresentationFormat>
  <Paragraphs>536</Paragraphs>
  <Slides>28</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微软雅黑 Light</vt:lpstr>
      <vt:lpstr>Calibri</vt:lpstr>
      <vt:lpstr>微软雅黑</vt:lpstr>
      <vt:lpstr>Arial Unicode MS</vt:lpstr>
      <vt:lpstr>Times New Roman</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挽枝</cp:lastModifiedBy>
  <cp:revision>159</cp:revision>
  <dcterms:created xsi:type="dcterms:W3CDTF">2016-04-19T08:08:00Z</dcterms:created>
  <dcterms:modified xsi:type="dcterms:W3CDTF">2021-01-09T13:36:41Z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2052-11.3.0.8742</vt:lpwstr>
  </property>
</Properties>
</file>